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7"/>
  </p:notesMasterIdLst>
  <p:handoutMasterIdLst>
    <p:handoutMasterId r:id="rId48"/>
  </p:handoutMasterIdLst>
  <p:sldIdLst>
    <p:sldId id="257" r:id="rId2"/>
    <p:sldId id="393" r:id="rId3"/>
    <p:sldId id="431" r:id="rId4"/>
    <p:sldId id="442" r:id="rId5"/>
    <p:sldId id="427" r:id="rId6"/>
    <p:sldId id="396" r:id="rId7"/>
    <p:sldId id="376" r:id="rId8"/>
    <p:sldId id="397" r:id="rId9"/>
    <p:sldId id="398" r:id="rId10"/>
    <p:sldId id="402" r:id="rId11"/>
    <p:sldId id="308" r:id="rId12"/>
    <p:sldId id="400" r:id="rId13"/>
    <p:sldId id="414" r:id="rId14"/>
    <p:sldId id="433" r:id="rId15"/>
    <p:sldId id="378" r:id="rId16"/>
    <p:sldId id="436" r:id="rId17"/>
    <p:sldId id="443" r:id="rId18"/>
    <p:sldId id="434" r:id="rId19"/>
    <p:sldId id="415" r:id="rId20"/>
    <p:sldId id="380" r:id="rId21"/>
    <p:sldId id="416" r:id="rId22"/>
    <p:sldId id="381" r:id="rId23"/>
    <p:sldId id="383" r:id="rId24"/>
    <p:sldId id="379" r:id="rId25"/>
    <p:sldId id="384" r:id="rId26"/>
    <p:sldId id="422" r:id="rId27"/>
    <p:sldId id="423" r:id="rId28"/>
    <p:sldId id="417" r:id="rId29"/>
    <p:sldId id="418" r:id="rId30"/>
    <p:sldId id="430" r:id="rId31"/>
    <p:sldId id="385" r:id="rId32"/>
    <p:sldId id="419" r:id="rId33"/>
    <p:sldId id="386" r:id="rId34"/>
    <p:sldId id="421" r:id="rId35"/>
    <p:sldId id="420" r:id="rId36"/>
    <p:sldId id="388" r:id="rId37"/>
    <p:sldId id="387" r:id="rId38"/>
    <p:sldId id="389" r:id="rId39"/>
    <p:sldId id="407" r:id="rId40"/>
    <p:sldId id="424" r:id="rId41"/>
    <p:sldId id="408" r:id="rId42"/>
    <p:sldId id="425" r:id="rId43"/>
    <p:sldId id="409" r:id="rId44"/>
    <p:sldId id="440" r:id="rId45"/>
    <p:sldId id="444"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le Mercado" initials="JM" lastIdx="5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0" autoAdjust="0"/>
    <p:restoredTop sz="74609" autoAdjust="0"/>
  </p:normalViewPr>
  <p:slideViewPr>
    <p:cSldViewPr snapToGrid="0">
      <p:cViewPr varScale="1">
        <p:scale>
          <a:sx n="90" d="100"/>
          <a:sy n="90" d="100"/>
        </p:scale>
        <p:origin x="156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ACD8B-CFA6-4214-B3BC-8D3AE8D54919}"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68879CDD-9C37-49D0-BAD2-8504CBA2ED02}">
      <dgm:prSet phldrT="[Text]" custT="1"/>
      <dgm:spPr/>
      <dgm:t>
        <a:bodyPr/>
        <a:lstStyle/>
        <a:p>
          <a:r>
            <a:rPr lang="en-US" sz="2400" dirty="0" smtClean="0">
              <a:latin typeface="Century Gothic" panose="020B0502020202020204" pitchFamily="34" charset="0"/>
            </a:rPr>
            <a:t>Home-Based Instruction</a:t>
          </a:r>
          <a:endParaRPr lang="en-US" sz="2400" dirty="0">
            <a:latin typeface="Century Gothic" panose="020B0502020202020204" pitchFamily="34" charset="0"/>
          </a:endParaRPr>
        </a:p>
      </dgm:t>
    </dgm:pt>
    <dgm:pt modelId="{D66F0808-A4B5-41BF-B376-19A3025D5CDA}" type="parTrans" cxnId="{BF3B04F0-837B-4F72-A56E-61AD04EC26F9}">
      <dgm:prSet/>
      <dgm:spPr/>
      <dgm:t>
        <a:bodyPr/>
        <a:lstStyle/>
        <a:p>
          <a:endParaRPr lang="en-US"/>
        </a:p>
      </dgm:t>
    </dgm:pt>
    <dgm:pt modelId="{13172634-9CEB-4A27-B76A-68190CCA5681}" type="sibTrans" cxnId="{BF3B04F0-837B-4F72-A56E-61AD04EC26F9}">
      <dgm:prSet/>
      <dgm:spPr/>
      <dgm:t>
        <a:bodyPr/>
        <a:lstStyle/>
        <a:p>
          <a:endParaRPr lang="en-US"/>
        </a:p>
      </dgm:t>
    </dgm:pt>
    <dgm:pt modelId="{C0194163-7AA8-4434-B0C2-85E77A153948}">
      <dgm:prSet phldrT="[Text]"/>
      <dgm:spPr/>
      <dgm:t>
        <a:bodyPr/>
        <a:lstStyle/>
        <a:p>
          <a:r>
            <a:rPr lang="en-US" dirty="0" smtClean="0"/>
            <a:t>Typically when a parent is part of the educational team and serves as an instructor.  </a:t>
          </a:r>
          <a:endParaRPr lang="en-US" dirty="0"/>
        </a:p>
      </dgm:t>
    </dgm:pt>
    <dgm:pt modelId="{C4A89C38-8D10-4CD8-82DB-0C38B0742E5D}" type="parTrans" cxnId="{A477C479-2291-41D5-8D90-1C66883EADB6}">
      <dgm:prSet/>
      <dgm:spPr/>
      <dgm:t>
        <a:bodyPr/>
        <a:lstStyle/>
        <a:p>
          <a:endParaRPr lang="en-US"/>
        </a:p>
      </dgm:t>
    </dgm:pt>
    <dgm:pt modelId="{0FB92AEB-2F46-496A-9E1E-238D44B66837}" type="sibTrans" cxnId="{A477C479-2291-41D5-8D90-1C66883EADB6}">
      <dgm:prSet/>
      <dgm:spPr/>
      <dgm:t>
        <a:bodyPr/>
        <a:lstStyle/>
        <a:p>
          <a:endParaRPr lang="en-US"/>
        </a:p>
      </dgm:t>
    </dgm:pt>
    <dgm:pt modelId="{2677947E-0D4A-43A9-AC6A-BC8BBCD693A6}">
      <dgm:prSet phldrT="[Text]"/>
      <dgm:spPr/>
      <dgm:t>
        <a:bodyPr/>
        <a:lstStyle/>
        <a:p>
          <a:r>
            <a:rPr lang="en-US" dirty="0" smtClean="0"/>
            <a:t>Follows the guidelines of the district/LEA for Independent Study and Master Agreement.</a:t>
          </a:r>
          <a:endParaRPr lang="en-US" dirty="0"/>
        </a:p>
      </dgm:t>
    </dgm:pt>
    <dgm:pt modelId="{9137966D-9A68-4C4E-BB1B-252892CBA304}" type="parTrans" cxnId="{C1C362A5-288F-4FB5-BFCD-2508D2E974C8}">
      <dgm:prSet/>
      <dgm:spPr/>
      <dgm:t>
        <a:bodyPr/>
        <a:lstStyle/>
        <a:p>
          <a:endParaRPr lang="en-US"/>
        </a:p>
      </dgm:t>
    </dgm:pt>
    <dgm:pt modelId="{631C8F75-740B-41B2-A5C4-783D09F4DC9D}" type="sibTrans" cxnId="{C1C362A5-288F-4FB5-BFCD-2508D2E974C8}">
      <dgm:prSet/>
      <dgm:spPr/>
      <dgm:t>
        <a:bodyPr/>
        <a:lstStyle/>
        <a:p>
          <a:endParaRPr lang="en-US"/>
        </a:p>
      </dgm:t>
    </dgm:pt>
    <dgm:pt modelId="{D4C8AD5A-5DBA-43F2-BB1D-581C2CB803E0}">
      <dgm:prSet phldrT="[Text]" custT="1"/>
      <dgm:spPr/>
      <dgm:t>
        <a:bodyPr/>
        <a:lstStyle/>
        <a:p>
          <a:r>
            <a:rPr lang="en-US" sz="2400" dirty="0" smtClean="0">
              <a:latin typeface="Century Gothic" panose="020B0502020202020204" pitchFamily="34" charset="0"/>
            </a:rPr>
            <a:t>Schooling at Home</a:t>
          </a:r>
          <a:endParaRPr lang="en-US" sz="2400" dirty="0">
            <a:latin typeface="Century Gothic" panose="020B0502020202020204" pitchFamily="34" charset="0"/>
          </a:endParaRPr>
        </a:p>
      </dgm:t>
    </dgm:pt>
    <dgm:pt modelId="{1292454D-966A-4478-9D00-8C7E5D0F5E12}" type="parTrans" cxnId="{CF32CE3C-C0E3-449E-A4A1-5813ECDA9144}">
      <dgm:prSet/>
      <dgm:spPr/>
      <dgm:t>
        <a:bodyPr/>
        <a:lstStyle/>
        <a:p>
          <a:endParaRPr lang="en-US"/>
        </a:p>
      </dgm:t>
    </dgm:pt>
    <dgm:pt modelId="{5FE0DD78-5AA4-48FB-9653-72A29451CF7B}" type="sibTrans" cxnId="{CF32CE3C-C0E3-449E-A4A1-5813ECDA9144}">
      <dgm:prSet/>
      <dgm:spPr/>
      <dgm:t>
        <a:bodyPr/>
        <a:lstStyle/>
        <a:p>
          <a:endParaRPr lang="en-US"/>
        </a:p>
      </dgm:t>
    </dgm:pt>
    <dgm:pt modelId="{53139DC0-F613-45ED-872F-01CEBF341D2E}">
      <dgm:prSet phldrT="[Text]"/>
      <dgm:spPr/>
      <dgm:t>
        <a:bodyPr/>
        <a:lstStyle/>
        <a:p>
          <a:r>
            <a:rPr lang="en-US" dirty="0" smtClean="0"/>
            <a:t>All instructional needs met solely by family and independent of district/LEA.</a:t>
          </a:r>
          <a:endParaRPr lang="en-US" dirty="0"/>
        </a:p>
      </dgm:t>
    </dgm:pt>
    <dgm:pt modelId="{75F2F458-5D10-4F9E-862C-7CADDD2686E4}" type="parTrans" cxnId="{B96FA523-9339-428E-B91D-15F6EEB46FF3}">
      <dgm:prSet/>
      <dgm:spPr/>
      <dgm:t>
        <a:bodyPr/>
        <a:lstStyle/>
        <a:p>
          <a:endParaRPr lang="en-US"/>
        </a:p>
      </dgm:t>
    </dgm:pt>
    <dgm:pt modelId="{4A6A3AF7-0E29-473F-9FFF-D5F994B2B7C5}" type="sibTrans" cxnId="{B96FA523-9339-428E-B91D-15F6EEB46FF3}">
      <dgm:prSet/>
      <dgm:spPr/>
      <dgm:t>
        <a:bodyPr/>
        <a:lstStyle/>
        <a:p>
          <a:endParaRPr lang="en-US"/>
        </a:p>
      </dgm:t>
    </dgm:pt>
    <dgm:pt modelId="{16A62444-F1DC-47D2-ABE0-63C1F6E419D0}">
      <dgm:prSet phldrT="[Text]"/>
      <dgm:spPr/>
      <dgm:t>
        <a:bodyPr/>
        <a:lstStyle/>
        <a:p>
          <a:r>
            <a:rPr lang="en-US" dirty="0" smtClean="0"/>
            <a:t>Parent(s) must file a “Private School Affidavit” with CDE. </a:t>
          </a:r>
          <a:endParaRPr lang="en-US" dirty="0"/>
        </a:p>
      </dgm:t>
    </dgm:pt>
    <dgm:pt modelId="{3577D840-1D49-46C3-8FD9-AC71620F2248}" type="parTrans" cxnId="{FB11B770-D2E5-4720-A181-5DB4DA02061D}">
      <dgm:prSet/>
      <dgm:spPr/>
      <dgm:t>
        <a:bodyPr/>
        <a:lstStyle/>
        <a:p>
          <a:endParaRPr lang="en-US"/>
        </a:p>
      </dgm:t>
    </dgm:pt>
    <dgm:pt modelId="{4B9B1F9B-5C07-4A65-95E7-68A0C6D20802}" type="sibTrans" cxnId="{FB11B770-D2E5-4720-A181-5DB4DA02061D}">
      <dgm:prSet/>
      <dgm:spPr/>
      <dgm:t>
        <a:bodyPr/>
        <a:lstStyle/>
        <a:p>
          <a:endParaRPr lang="en-US"/>
        </a:p>
      </dgm:t>
    </dgm:pt>
    <dgm:pt modelId="{1CD4D0CC-6CE6-4861-A6A6-4266B41D9B3E}">
      <dgm:prSet phldrT="[Text]" custT="1"/>
      <dgm:spPr/>
      <dgm:t>
        <a:bodyPr/>
        <a:lstStyle/>
        <a:p>
          <a:r>
            <a:rPr lang="en-US" sz="2400" dirty="0" smtClean="0">
              <a:latin typeface="Century Gothic" panose="020B0502020202020204" pitchFamily="34" charset="0"/>
            </a:rPr>
            <a:t>Home &amp; Hospital Instruction</a:t>
          </a:r>
          <a:endParaRPr lang="en-US" sz="2400" dirty="0">
            <a:latin typeface="Century Gothic" panose="020B0502020202020204" pitchFamily="34" charset="0"/>
          </a:endParaRPr>
        </a:p>
      </dgm:t>
    </dgm:pt>
    <dgm:pt modelId="{D788BB7D-06A1-482C-ACD4-53312522CC0B}" type="parTrans" cxnId="{E91D720D-1373-4D10-A398-988A96DAE4BD}">
      <dgm:prSet/>
      <dgm:spPr/>
      <dgm:t>
        <a:bodyPr/>
        <a:lstStyle/>
        <a:p>
          <a:endParaRPr lang="en-US"/>
        </a:p>
      </dgm:t>
    </dgm:pt>
    <dgm:pt modelId="{CE89A2AC-F3DE-4A89-A669-E6FA951E32EC}" type="sibTrans" cxnId="{E91D720D-1373-4D10-A398-988A96DAE4BD}">
      <dgm:prSet/>
      <dgm:spPr/>
      <dgm:t>
        <a:bodyPr/>
        <a:lstStyle/>
        <a:p>
          <a:endParaRPr lang="en-US"/>
        </a:p>
      </dgm:t>
    </dgm:pt>
    <dgm:pt modelId="{1A83BAFB-4CB1-4FFF-BD62-F6652473113B}">
      <dgm:prSet phldrT="[Text]"/>
      <dgm:spPr/>
      <dgm:t>
        <a:bodyPr/>
        <a:lstStyle/>
        <a:p>
          <a:r>
            <a:rPr lang="en-US" b="0" i="0" dirty="0" smtClean="0"/>
            <a:t>Temporary service provided to help students maintain continuity of instruction during a period of temporary disability.</a:t>
          </a:r>
          <a:endParaRPr lang="en-US" dirty="0"/>
        </a:p>
      </dgm:t>
    </dgm:pt>
    <dgm:pt modelId="{6FDFB21E-57DD-4EF1-950A-B8D2D3C79F54}" type="parTrans" cxnId="{E6C9129D-42C6-45C9-AAE7-2C5401ABAAF1}">
      <dgm:prSet/>
      <dgm:spPr/>
      <dgm:t>
        <a:bodyPr/>
        <a:lstStyle/>
        <a:p>
          <a:endParaRPr lang="en-US"/>
        </a:p>
      </dgm:t>
    </dgm:pt>
    <dgm:pt modelId="{9B041564-3DCB-43CE-BCE9-6CC8465D3A4B}" type="sibTrans" cxnId="{E6C9129D-42C6-45C9-AAE7-2C5401ABAAF1}">
      <dgm:prSet/>
      <dgm:spPr/>
      <dgm:t>
        <a:bodyPr/>
        <a:lstStyle/>
        <a:p>
          <a:endParaRPr lang="en-US"/>
        </a:p>
      </dgm:t>
    </dgm:pt>
    <dgm:pt modelId="{0C408984-969E-433A-8734-09798DC0BCB6}">
      <dgm:prSet phldrT="[Text]"/>
      <dgm:spPr/>
      <dgm:t>
        <a:bodyPr/>
        <a:lstStyle/>
        <a:p>
          <a:r>
            <a:rPr lang="en-US" b="0" i="0" dirty="0" smtClean="0"/>
            <a:t>Instruction provided to a student in a hospital, health facility, or in the student's home.</a:t>
          </a:r>
          <a:endParaRPr lang="en-US" dirty="0"/>
        </a:p>
      </dgm:t>
    </dgm:pt>
    <dgm:pt modelId="{C131ABC8-05C7-4D80-9EE3-F457A77DB09C}" type="parTrans" cxnId="{BAFA948E-9BD5-4198-9080-D034A81AF238}">
      <dgm:prSet/>
      <dgm:spPr/>
      <dgm:t>
        <a:bodyPr/>
        <a:lstStyle/>
        <a:p>
          <a:endParaRPr lang="en-US"/>
        </a:p>
      </dgm:t>
    </dgm:pt>
    <dgm:pt modelId="{46B2F700-D591-4AA2-A66E-03DA4340579C}" type="sibTrans" cxnId="{BAFA948E-9BD5-4198-9080-D034A81AF238}">
      <dgm:prSet/>
      <dgm:spPr/>
      <dgm:t>
        <a:bodyPr/>
        <a:lstStyle/>
        <a:p>
          <a:endParaRPr lang="en-US"/>
        </a:p>
      </dgm:t>
    </dgm:pt>
    <dgm:pt modelId="{BAE29FCE-393B-4A78-BFDC-2C0C5676A183}" type="pres">
      <dgm:prSet presAssocID="{D1FACD8B-CFA6-4214-B3BC-8D3AE8D54919}" presName="theList" presStyleCnt="0">
        <dgm:presLayoutVars>
          <dgm:dir/>
          <dgm:animLvl val="lvl"/>
          <dgm:resizeHandles val="exact"/>
        </dgm:presLayoutVars>
      </dgm:prSet>
      <dgm:spPr/>
      <dgm:t>
        <a:bodyPr/>
        <a:lstStyle/>
        <a:p>
          <a:endParaRPr lang="en-US"/>
        </a:p>
      </dgm:t>
    </dgm:pt>
    <dgm:pt modelId="{4C209B84-BC4D-4EB7-B8DD-09E5182FB062}" type="pres">
      <dgm:prSet presAssocID="{68879CDD-9C37-49D0-BAD2-8504CBA2ED02}" presName="compNode" presStyleCnt="0"/>
      <dgm:spPr/>
      <dgm:t>
        <a:bodyPr/>
        <a:lstStyle/>
        <a:p>
          <a:endParaRPr lang="en-US"/>
        </a:p>
      </dgm:t>
    </dgm:pt>
    <dgm:pt modelId="{5A23927F-8C39-4D73-AEC8-0837C194314A}" type="pres">
      <dgm:prSet presAssocID="{68879CDD-9C37-49D0-BAD2-8504CBA2ED02}" presName="aNode" presStyleLbl="bgShp" presStyleIdx="0" presStyleCnt="3" custLinFactNeighborX="-5674" custLinFactNeighborY="221"/>
      <dgm:spPr/>
      <dgm:t>
        <a:bodyPr/>
        <a:lstStyle/>
        <a:p>
          <a:endParaRPr lang="en-US"/>
        </a:p>
      </dgm:t>
    </dgm:pt>
    <dgm:pt modelId="{EE77CA83-120D-4FCE-8F77-F01AA800CB5C}" type="pres">
      <dgm:prSet presAssocID="{68879CDD-9C37-49D0-BAD2-8504CBA2ED02}" presName="textNode" presStyleLbl="bgShp" presStyleIdx="0" presStyleCnt="3"/>
      <dgm:spPr/>
      <dgm:t>
        <a:bodyPr/>
        <a:lstStyle/>
        <a:p>
          <a:endParaRPr lang="en-US"/>
        </a:p>
      </dgm:t>
    </dgm:pt>
    <dgm:pt modelId="{82A0ED59-975E-42CA-83D7-15FADC86BAAD}" type="pres">
      <dgm:prSet presAssocID="{68879CDD-9C37-49D0-BAD2-8504CBA2ED02}" presName="compChildNode" presStyleCnt="0"/>
      <dgm:spPr/>
      <dgm:t>
        <a:bodyPr/>
        <a:lstStyle/>
        <a:p>
          <a:endParaRPr lang="en-US"/>
        </a:p>
      </dgm:t>
    </dgm:pt>
    <dgm:pt modelId="{ABE1F766-1999-49BC-B722-A9A97DC099C3}" type="pres">
      <dgm:prSet presAssocID="{68879CDD-9C37-49D0-BAD2-8504CBA2ED02}" presName="theInnerList" presStyleCnt="0"/>
      <dgm:spPr/>
      <dgm:t>
        <a:bodyPr/>
        <a:lstStyle/>
        <a:p>
          <a:endParaRPr lang="en-US"/>
        </a:p>
      </dgm:t>
    </dgm:pt>
    <dgm:pt modelId="{F3488AE1-D201-458D-9514-768C9DABAE4D}" type="pres">
      <dgm:prSet presAssocID="{C0194163-7AA8-4434-B0C2-85E77A153948}" presName="childNode" presStyleLbl="node1" presStyleIdx="0" presStyleCnt="6" custScaleY="2000000" custLinFactY="-312574" custLinFactNeighborX="-46" custLinFactNeighborY="-400000">
        <dgm:presLayoutVars>
          <dgm:bulletEnabled val="1"/>
        </dgm:presLayoutVars>
      </dgm:prSet>
      <dgm:spPr/>
      <dgm:t>
        <a:bodyPr/>
        <a:lstStyle/>
        <a:p>
          <a:endParaRPr lang="en-US"/>
        </a:p>
      </dgm:t>
    </dgm:pt>
    <dgm:pt modelId="{95ADE799-80AA-4CED-8D27-FC56C2B94393}" type="pres">
      <dgm:prSet presAssocID="{C0194163-7AA8-4434-B0C2-85E77A153948}" presName="aSpace2" presStyleCnt="0"/>
      <dgm:spPr/>
      <dgm:t>
        <a:bodyPr/>
        <a:lstStyle/>
        <a:p>
          <a:endParaRPr lang="en-US"/>
        </a:p>
      </dgm:t>
    </dgm:pt>
    <dgm:pt modelId="{96D70386-DF33-4B3A-907C-993CEB64CAC5}" type="pres">
      <dgm:prSet presAssocID="{2677947E-0D4A-43A9-AC6A-BC8BBCD693A6}" presName="childNode" presStyleLbl="node1" presStyleIdx="1" presStyleCnt="6" custScaleY="2000000" custLinFactY="2104" custLinFactNeighborX="491" custLinFactNeighborY="100000">
        <dgm:presLayoutVars>
          <dgm:bulletEnabled val="1"/>
        </dgm:presLayoutVars>
      </dgm:prSet>
      <dgm:spPr/>
      <dgm:t>
        <a:bodyPr/>
        <a:lstStyle/>
        <a:p>
          <a:endParaRPr lang="en-US"/>
        </a:p>
      </dgm:t>
    </dgm:pt>
    <dgm:pt modelId="{A4B130D9-2B70-41AA-AE01-8C5261637F29}" type="pres">
      <dgm:prSet presAssocID="{68879CDD-9C37-49D0-BAD2-8504CBA2ED02}" presName="aSpace" presStyleCnt="0"/>
      <dgm:spPr/>
      <dgm:t>
        <a:bodyPr/>
        <a:lstStyle/>
        <a:p>
          <a:endParaRPr lang="en-US"/>
        </a:p>
      </dgm:t>
    </dgm:pt>
    <dgm:pt modelId="{55BA4730-F7A0-4F1C-A42E-A2A1FF3FCD3B}" type="pres">
      <dgm:prSet presAssocID="{D4C8AD5A-5DBA-43F2-BB1D-581C2CB803E0}" presName="compNode" presStyleCnt="0"/>
      <dgm:spPr/>
      <dgm:t>
        <a:bodyPr/>
        <a:lstStyle/>
        <a:p>
          <a:endParaRPr lang="en-US"/>
        </a:p>
      </dgm:t>
    </dgm:pt>
    <dgm:pt modelId="{0BD6D880-F268-4B4E-8E46-0729BED8D2D3}" type="pres">
      <dgm:prSet presAssocID="{D4C8AD5A-5DBA-43F2-BB1D-581C2CB803E0}" presName="aNode" presStyleLbl="bgShp" presStyleIdx="1" presStyleCnt="3" custLinFactNeighborX="-4301"/>
      <dgm:spPr/>
      <dgm:t>
        <a:bodyPr/>
        <a:lstStyle/>
        <a:p>
          <a:endParaRPr lang="en-US"/>
        </a:p>
      </dgm:t>
    </dgm:pt>
    <dgm:pt modelId="{68244CB7-1515-4B38-8D65-81F60473674D}" type="pres">
      <dgm:prSet presAssocID="{D4C8AD5A-5DBA-43F2-BB1D-581C2CB803E0}" presName="textNode" presStyleLbl="bgShp" presStyleIdx="1" presStyleCnt="3"/>
      <dgm:spPr/>
      <dgm:t>
        <a:bodyPr/>
        <a:lstStyle/>
        <a:p>
          <a:endParaRPr lang="en-US"/>
        </a:p>
      </dgm:t>
    </dgm:pt>
    <dgm:pt modelId="{7496D481-8CA2-45BC-8140-E8887BA3BFBC}" type="pres">
      <dgm:prSet presAssocID="{D4C8AD5A-5DBA-43F2-BB1D-581C2CB803E0}" presName="compChildNode" presStyleCnt="0"/>
      <dgm:spPr/>
      <dgm:t>
        <a:bodyPr/>
        <a:lstStyle/>
        <a:p>
          <a:endParaRPr lang="en-US"/>
        </a:p>
      </dgm:t>
    </dgm:pt>
    <dgm:pt modelId="{D8DBF430-877C-48D8-BE83-581E9AE568EF}" type="pres">
      <dgm:prSet presAssocID="{D4C8AD5A-5DBA-43F2-BB1D-581C2CB803E0}" presName="theInnerList" presStyleCnt="0"/>
      <dgm:spPr/>
      <dgm:t>
        <a:bodyPr/>
        <a:lstStyle/>
        <a:p>
          <a:endParaRPr lang="en-US"/>
        </a:p>
      </dgm:t>
    </dgm:pt>
    <dgm:pt modelId="{7F161909-B187-4290-B589-66C125B89FEC}" type="pres">
      <dgm:prSet presAssocID="{53139DC0-F613-45ED-872F-01CEBF341D2E}" presName="childNode" presStyleLbl="node1" presStyleIdx="2" presStyleCnt="6" custScaleY="2000000" custLinFactY="-300000" custLinFactNeighborX="-5427" custLinFactNeighborY="-383033">
        <dgm:presLayoutVars>
          <dgm:bulletEnabled val="1"/>
        </dgm:presLayoutVars>
      </dgm:prSet>
      <dgm:spPr/>
      <dgm:t>
        <a:bodyPr/>
        <a:lstStyle/>
        <a:p>
          <a:endParaRPr lang="en-US"/>
        </a:p>
      </dgm:t>
    </dgm:pt>
    <dgm:pt modelId="{FEBB0393-64F2-47AF-AEAC-27D9DBE34014}" type="pres">
      <dgm:prSet presAssocID="{53139DC0-F613-45ED-872F-01CEBF341D2E}" presName="aSpace2" presStyleCnt="0"/>
      <dgm:spPr/>
      <dgm:t>
        <a:bodyPr/>
        <a:lstStyle/>
        <a:p>
          <a:endParaRPr lang="en-US"/>
        </a:p>
      </dgm:t>
    </dgm:pt>
    <dgm:pt modelId="{4D226F19-DE85-4889-A533-D969AA0880BA}" type="pres">
      <dgm:prSet presAssocID="{16A62444-F1DC-47D2-ABE0-63C1F6E419D0}" presName="childNode" presStyleLbl="node1" presStyleIdx="3" presStyleCnt="6" custScaleY="2000000" custLinFactNeighborX="-5379">
        <dgm:presLayoutVars>
          <dgm:bulletEnabled val="1"/>
        </dgm:presLayoutVars>
      </dgm:prSet>
      <dgm:spPr/>
      <dgm:t>
        <a:bodyPr/>
        <a:lstStyle/>
        <a:p>
          <a:endParaRPr lang="en-US"/>
        </a:p>
      </dgm:t>
    </dgm:pt>
    <dgm:pt modelId="{EF875610-0BA9-4C61-9EBB-C3110914E267}" type="pres">
      <dgm:prSet presAssocID="{D4C8AD5A-5DBA-43F2-BB1D-581C2CB803E0}" presName="aSpace" presStyleCnt="0"/>
      <dgm:spPr/>
      <dgm:t>
        <a:bodyPr/>
        <a:lstStyle/>
        <a:p>
          <a:endParaRPr lang="en-US"/>
        </a:p>
      </dgm:t>
    </dgm:pt>
    <dgm:pt modelId="{710F10B3-6ADD-483E-93BC-2B786C84C5D3}" type="pres">
      <dgm:prSet presAssocID="{1CD4D0CC-6CE6-4861-A6A6-4266B41D9B3E}" presName="compNode" presStyleCnt="0"/>
      <dgm:spPr/>
      <dgm:t>
        <a:bodyPr/>
        <a:lstStyle/>
        <a:p>
          <a:endParaRPr lang="en-US"/>
        </a:p>
      </dgm:t>
    </dgm:pt>
    <dgm:pt modelId="{D668E1CA-966A-4C15-AA0B-14ADB9A33900}" type="pres">
      <dgm:prSet presAssocID="{1CD4D0CC-6CE6-4861-A6A6-4266B41D9B3E}" presName="aNode" presStyleLbl="bgShp" presStyleIdx="2" presStyleCnt="3" custLinFactNeighborX="-8978" custLinFactNeighborY="827"/>
      <dgm:spPr/>
      <dgm:t>
        <a:bodyPr/>
        <a:lstStyle/>
        <a:p>
          <a:endParaRPr lang="en-US"/>
        </a:p>
      </dgm:t>
    </dgm:pt>
    <dgm:pt modelId="{2AEC94E2-2AC9-44AC-BF97-FD61E4CDC7C9}" type="pres">
      <dgm:prSet presAssocID="{1CD4D0CC-6CE6-4861-A6A6-4266B41D9B3E}" presName="textNode" presStyleLbl="bgShp" presStyleIdx="2" presStyleCnt="3"/>
      <dgm:spPr/>
      <dgm:t>
        <a:bodyPr/>
        <a:lstStyle/>
        <a:p>
          <a:endParaRPr lang="en-US"/>
        </a:p>
      </dgm:t>
    </dgm:pt>
    <dgm:pt modelId="{EDD9B65A-9D8C-4A58-A3CD-02185366297A}" type="pres">
      <dgm:prSet presAssocID="{1CD4D0CC-6CE6-4861-A6A6-4266B41D9B3E}" presName="compChildNode" presStyleCnt="0"/>
      <dgm:spPr/>
      <dgm:t>
        <a:bodyPr/>
        <a:lstStyle/>
        <a:p>
          <a:endParaRPr lang="en-US"/>
        </a:p>
      </dgm:t>
    </dgm:pt>
    <dgm:pt modelId="{E5B58A90-EB3D-4D43-9544-F81F7CD6DAB9}" type="pres">
      <dgm:prSet presAssocID="{1CD4D0CC-6CE6-4861-A6A6-4266B41D9B3E}" presName="theInnerList" presStyleCnt="0"/>
      <dgm:spPr/>
      <dgm:t>
        <a:bodyPr/>
        <a:lstStyle/>
        <a:p>
          <a:endParaRPr lang="en-US"/>
        </a:p>
      </dgm:t>
    </dgm:pt>
    <dgm:pt modelId="{5E5D23B5-8041-4F20-B59B-B9A09703C20A}" type="pres">
      <dgm:prSet presAssocID="{1A83BAFB-4CB1-4FFF-BD62-F6652473113B}" presName="childNode" presStyleLbl="node1" presStyleIdx="4" presStyleCnt="6" custScaleY="2000000" custLinFactY="-300000" custLinFactNeighborX="-10771" custLinFactNeighborY="-304919">
        <dgm:presLayoutVars>
          <dgm:bulletEnabled val="1"/>
        </dgm:presLayoutVars>
      </dgm:prSet>
      <dgm:spPr/>
      <dgm:t>
        <a:bodyPr/>
        <a:lstStyle/>
        <a:p>
          <a:endParaRPr lang="en-US"/>
        </a:p>
      </dgm:t>
    </dgm:pt>
    <dgm:pt modelId="{462699DC-C9BA-44BC-A0D1-D429D5B38733}" type="pres">
      <dgm:prSet presAssocID="{1A83BAFB-4CB1-4FFF-BD62-F6652473113B}" presName="aSpace2" presStyleCnt="0"/>
      <dgm:spPr/>
      <dgm:t>
        <a:bodyPr/>
        <a:lstStyle/>
        <a:p>
          <a:endParaRPr lang="en-US"/>
        </a:p>
      </dgm:t>
    </dgm:pt>
    <dgm:pt modelId="{46FD62DE-9D06-4DB2-803D-8F4A552224F1}" type="pres">
      <dgm:prSet presAssocID="{0C408984-969E-433A-8734-09798DC0BCB6}" presName="childNode" presStyleLbl="node1" presStyleIdx="5" presStyleCnt="6" custScaleY="2000000" custLinFactNeighborX="-10723" custLinFactNeighborY="78114">
        <dgm:presLayoutVars>
          <dgm:bulletEnabled val="1"/>
        </dgm:presLayoutVars>
      </dgm:prSet>
      <dgm:spPr/>
      <dgm:t>
        <a:bodyPr/>
        <a:lstStyle/>
        <a:p>
          <a:endParaRPr lang="en-US"/>
        </a:p>
      </dgm:t>
    </dgm:pt>
  </dgm:ptLst>
  <dgm:cxnLst>
    <dgm:cxn modelId="{4BF9DAA0-9D74-4160-80A7-92199A3A19BB}" type="presOf" srcId="{D1FACD8B-CFA6-4214-B3BC-8D3AE8D54919}" destId="{BAE29FCE-393B-4A78-BFDC-2C0C5676A183}" srcOrd="0" destOrd="0" presId="urn:microsoft.com/office/officeart/2005/8/layout/lProcess2"/>
    <dgm:cxn modelId="{BAFA948E-9BD5-4198-9080-D034A81AF238}" srcId="{1CD4D0CC-6CE6-4861-A6A6-4266B41D9B3E}" destId="{0C408984-969E-433A-8734-09798DC0BCB6}" srcOrd="1" destOrd="0" parTransId="{C131ABC8-05C7-4D80-9EE3-F457A77DB09C}" sibTransId="{46B2F700-D591-4AA2-A66E-03DA4340579C}"/>
    <dgm:cxn modelId="{FB11B770-D2E5-4720-A181-5DB4DA02061D}" srcId="{D4C8AD5A-5DBA-43F2-BB1D-581C2CB803E0}" destId="{16A62444-F1DC-47D2-ABE0-63C1F6E419D0}" srcOrd="1" destOrd="0" parTransId="{3577D840-1D49-46C3-8FD9-AC71620F2248}" sibTransId="{4B9B1F9B-5C07-4A65-95E7-68A0C6D20802}"/>
    <dgm:cxn modelId="{B96FA523-9339-428E-B91D-15F6EEB46FF3}" srcId="{D4C8AD5A-5DBA-43F2-BB1D-581C2CB803E0}" destId="{53139DC0-F613-45ED-872F-01CEBF341D2E}" srcOrd="0" destOrd="0" parTransId="{75F2F458-5D10-4F9E-862C-7CADDD2686E4}" sibTransId="{4A6A3AF7-0E29-473F-9FFF-D5F994B2B7C5}"/>
    <dgm:cxn modelId="{BF3B04F0-837B-4F72-A56E-61AD04EC26F9}" srcId="{D1FACD8B-CFA6-4214-B3BC-8D3AE8D54919}" destId="{68879CDD-9C37-49D0-BAD2-8504CBA2ED02}" srcOrd="0" destOrd="0" parTransId="{D66F0808-A4B5-41BF-B376-19A3025D5CDA}" sibTransId="{13172634-9CEB-4A27-B76A-68190CCA5681}"/>
    <dgm:cxn modelId="{0E260D69-BFE3-4B56-BE8C-FC8C65624C41}" type="presOf" srcId="{68879CDD-9C37-49D0-BAD2-8504CBA2ED02}" destId="{5A23927F-8C39-4D73-AEC8-0837C194314A}" srcOrd="0" destOrd="0" presId="urn:microsoft.com/office/officeart/2005/8/layout/lProcess2"/>
    <dgm:cxn modelId="{A477C479-2291-41D5-8D90-1C66883EADB6}" srcId="{68879CDD-9C37-49D0-BAD2-8504CBA2ED02}" destId="{C0194163-7AA8-4434-B0C2-85E77A153948}" srcOrd="0" destOrd="0" parTransId="{C4A89C38-8D10-4CD8-82DB-0C38B0742E5D}" sibTransId="{0FB92AEB-2F46-496A-9E1E-238D44B66837}"/>
    <dgm:cxn modelId="{B69C000E-6399-4A6A-81F1-78F50F614B83}" type="presOf" srcId="{1A83BAFB-4CB1-4FFF-BD62-F6652473113B}" destId="{5E5D23B5-8041-4F20-B59B-B9A09703C20A}" srcOrd="0" destOrd="0" presId="urn:microsoft.com/office/officeart/2005/8/layout/lProcess2"/>
    <dgm:cxn modelId="{C01A332E-5A93-4105-A519-B474F969B323}" type="presOf" srcId="{53139DC0-F613-45ED-872F-01CEBF341D2E}" destId="{7F161909-B187-4290-B589-66C125B89FEC}" srcOrd="0" destOrd="0" presId="urn:microsoft.com/office/officeart/2005/8/layout/lProcess2"/>
    <dgm:cxn modelId="{57E2B5A0-8E05-406D-860F-D7B369A3C3E1}" type="presOf" srcId="{0C408984-969E-433A-8734-09798DC0BCB6}" destId="{46FD62DE-9D06-4DB2-803D-8F4A552224F1}" srcOrd="0" destOrd="0" presId="urn:microsoft.com/office/officeart/2005/8/layout/lProcess2"/>
    <dgm:cxn modelId="{E6C9129D-42C6-45C9-AAE7-2C5401ABAAF1}" srcId="{1CD4D0CC-6CE6-4861-A6A6-4266B41D9B3E}" destId="{1A83BAFB-4CB1-4FFF-BD62-F6652473113B}" srcOrd="0" destOrd="0" parTransId="{6FDFB21E-57DD-4EF1-950A-B8D2D3C79F54}" sibTransId="{9B041564-3DCB-43CE-BCE9-6CC8465D3A4B}"/>
    <dgm:cxn modelId="{4CF69F37-5D0B-4C4A-B482-1CA1A36B6E38}" type="presOf" srcId="{1CD4D0CC-6CE6-4861-A6A6-4266B41D9B3E}" destId="{2AEC94E2-2AC9-44AC-BF97-FD61E4CDC7C9}" srcOrd="1" destOrd="0" presId="urn:microsoft.com/office/officeart/2005/8/layout/lProcess2"/>
    <dgm:cxn modelId="{C1C362A5-288F-4FB5-BFCD-2508D2E974C8}" srcId="{68879CDD-9C37-49D0-BAD2-8504CBA2ED02}" destId="{2677947E-0D4A-43A9-AC6A-BC8BBCD693A6}" srcOrd="1" destOrd="0" parTransId="{9137966D-9A68-4C4E-BB1B-252892CBA304}" sibTransId="{631C8F75-740B-41B2-A5C4-783D09F4DC9D}"/>
    <dgm:cxn modelId="{918751F1-4593-4B07-8641-554F386D1D99}" type="presOf" srcId="{16A62444-F1DC-47D2-ABE0-63C1F6E419D0}" destId="{4D226F19-DE85-4889-A533-D969AA0880BA}" srcOrd="0" destOrd="0" presId="urn:microsoft.com/office/officeart/2005/8/layout/lProcess2"/>
    <dgm:cxn modelId="{4D056DF7-8372-4F9D-8ED7-227ABA92557F}" type="presOf" srcId="{D4C8AD5A-5DBA-43F2-BB1D-581C2CB803E0}" destId="{68244CB7-1515-4B38-8D65-81F60473674D}" srcOrd="1" destOrd="0" presId="urn:microsoft.com/office/officeart/2005/8/layout/lProcess2"/>
    <dgm:cxn modelId="{D3A0F47B-2CA1-4BF9-9182-4346C2C95ABC}" type="presOf" srcId="{68879CDD-9C37-49D0-BAD2-8504CBA2ED02}" destId="{EE77CA83-120D-4FCE-8F77-F01AA800CB5C}" srcOrd="1" destOrd="0" presId="urn:microsoft.com/office/officeart/2005/8/layout/lProcess2"/>
    <dgm:cxn modelId="{D42EA100-AC50-41A0-8490-C22DD4EC263E}" type="presOf" srcId="{C0194163-7AA8-4434-B0C2-85E77A153948}" destId="{F3488AE1-D201-458D-9514-768C9DABAE4D}" srcOrd="0" destOrd="0" presId="urn:microsoft.com/office/officeart/2005/8/layout/lProcess2"/>
    <dgm:cxn modelId="{825255FC-8517-4A95-89F2-8B95511FDC77}" type="presOf" srcId="{1CD4D0CC-6CE6-4861-A6A6-4266B41D9B3E}" destId="{D668E1CA-966A-4C15-AA0B-14ADB9A33900}" srcOrd="0" destOrd="0" presId="urn:microsoft.com/office/officeart/2005/8/layout/lProcess2"/>
    <dgm:cxn modelId="{E91D720D-1373-4D10-A398-988A96DAE4BD}" srcId="{D1FACD8B-CFA6-4214-B3BC-8D3AE8D54919}" destId="{1CD4D0CC-6CE6-4861-A6A6-4266B41D9B3E}" srcOrd="2" destOrd="0" parTransId="{D788BB7D-06A1-482C-ACD4-53312522CC0B}" sibTransId="{CE89A2AC-F3DE-4A89-A669-E6FA951E32EC}"/>
    <dgm:cxn modelId="{CF32CE3C-C0E3-449E-A4A1-5813ECDA9144}" srcId="{D1FACD8B-CFA6-4214-B3BC-8D3AE8D54919}" destId="{D4C8AD5A-5DBA-43F2-BB1D-581C2CB803E0}" srcOrd="1" destOrd="0" parTransId="{1292454D-966A-4478-9D00-8C7E5D0F5E12}" sibTransId="{5FE0DD78-5AA4-48FB-9653-72A29451CF7B}"/>
    <dgm:cxn modelId="{BD1B121E-E821-426B-A352-B2C6C75DDC2A}" type="presOf" srcId="{D4C8AD5A-5DBA-43F2-BB1D-581C2CB803E0}" destId="{0BD6D880-F268-4B4E-8E46-0729BED8D2D3}" srcOrd="0" destOrd="0" presId="urn:microsoft.com/office/officeart/2005/8/layout/lProcess2"/>
    <dgm:cxn modelId="{F7997F7C-8988-41C6-9BE6-DF250B106E40}" type="presOf" srcId="{2677947E-0D4A-43A9-AC6A-BC8BBCD693A6}" destId="{96D70386-DF33-4B3A-907C-993CEB64CAC5}" srcOrd="0" destOrd="0" presId="urn:microsoft.com/office/officeart/2005/8/layout/lProcess2"/>
    <dgm:cxn modelId="{25E6D481-BB0D-42C8-836F-D292B7809E84}" type="presParOf" srcId="{BAE29FCE-393B-4A78-BFDC-2C0C5676A183}" destId="{4C209B84-BC4D-4EB7-B8DD-09E5182FB062}" srcOrd="0" destOrd="0" presId="urn:microsoft.com/office/officeart/2005/8/layout/lProcess2"/>
    <dgm:cxn modelId="{069FDCA3-C54C-44C7-9CE9-3722E9F6BED5}" type="presParOf" srcId="{4C209B84-BC4D-4EB7-B8DD-09E5182FB062}" destId="{5A23927F-8C39-4D73-AEC8-0837C194314A}" srcOrd="0" destOrd="0" presId="urn:microsoft.com/office/officeart/2005/8/layout/lProcess2"/>
    <dgm:cxn modelId="{0BCC4DD2-DA26-4334-82E8-3EA588B6C1BE}" type="presParOf" srcId="{4C209B84-BC4D-4EB7-B8DD-09E5182FB062}" destId="{EE77CA83-120D-4FCE-8F77-F01AA800CB5C}" srcOrd="1" destOrd="0" presId="urn:microsoft.com/office/officeart/2005/8/layout/lProcess2"/>
    <dgm:cxn modelId="{DBA723CB-409D-4540-9201-55A54C5DD836}" type="presParOf" srcId="{4C209B84-BC4D-4EB7-B8DD-09E5182FB062}" destId="{82A0ED59-975E-42CA-83D7-15FADC86BAAD}" srcOrd="2" destOrd="0" presId="urn:microsoft.com/office/officeart/2005/8/layout/lProcess2"/>
    <dgm:cxn modelId="{0D26B85A-3BEB-4B9E-BB13-AA9CF561069D}" type="presParOf" srcId="{82A0ED59-975E-42CA-83D7-15FADC86BAAD}" destId="{ABE1F766-1999-49BC-B722-A9A97DC099C3}" srcOrd="0" destOrd="0" presId="urn:microsoft.com/office/officeart/2005/8/layout/lProcess2"/>
    <dgm:cxn modelId="{4ED8C27E-D57F-432F-93A0-4697BE6D72D7}" type="presParOf" srcId="{ABE1F766-1999-49BC-B722-A9A97DC099C3}" destId="{F3488AE1-D201-458D-9514-768C9DABAE4D}" srcOrd="0" destOrd="0" presId="urn:microsoft.com/office/officeart/2005/8/layout/lProcess2"/>
    <dgm:cxn modelId="{E9586037-E0F8-4064-B80C-9EBB4C31140A}" type="presParOf" srcId="{ABE1F766-1999-49BC-B722-A9A97DC099C3}" destId="{95ADE799-80AA-4CED-8D27-FC56C2B94393}" srcOrd="1" destOrd="0" presId="urn:microsoft.com/office/officeart/2005/8/layout/lProcess2"/>
    <dgm:cxn modelId="{58EB3E25-EC9A-458D-91CB-6732F40DAAA0}" type="presParOf" srcId="{ABE1F766-1999-49BC-B722-A9A97DC099C3}" destId="{96D70386-DF33-4B3A-907C-993CEB64CAC5}" srcOrd="2" destOrd="0" presId="urn:microsoft.com/office/officeart/2005/8/layout/lProcess2"/>
    <dgm:cxn modelId="{EFC88B4E-D5A9-4036-A11C-4D463019C11E}" type="presParOf" srcId="{BAE29FCE-393B-4A78-BFDC-2C0C5676A183}" destId="{A4B130D9-2B70-41AA-AE01-8C5261637F29}" srcOrd="1" destOrd="0" presId="urn:microsoft.com/office/officeart/2005/8/layout/lProcess2"/>
    <dgm:cxn modelId="{B761FEC8-07C2-499B-BAF6-8F514E57E168}" type="presParOf" srcId="{BAE29FCE-393B-4A78-BFDC-2C0C5676A183}" destId="{55BA4730-F7A0-4F1C-A42E-A2A1FF3FCD3B}" srcOrd="2" destOrd="0" presId="urn:microsoft.com/office/officeart/2005/8/layout/lProcess2"/>
    <dgm:cxn modelId="{E09DB485-23A3-485E-AB4E-99DD8EDD7579}" type="presParOf" srcId="{55BA4730-F7A0-4F1C-A42E-A2A1FF3FCD3B}" destId="{0BD6D880-F268-4B4E-8E46-0729BED8D2D3}" srcOrd="0" destOrd="0" presId="urn:microsoft.com/office/officeart/2005/8/layout/lProcess2"/>
    <dgm:cxn modelId="{05AB5B48-3AC3-48B3-8406-0FA7D130DA1A}" type="presParOf" srcId="{55BA4730-F7A0-4F1C-A42E-A2A1FF3FCD3B}" destId="{68244CB7-1515-4B38-8D65-81F60473674D}" srcOrd="1" destOrd="0" presId="urn:microsoft.com/office/officeart/2005/8/layout/lProcess2"/>
    <dgm:cxn modelId="{47B3DF04-6B6F-4A0D-A838-012083049697}" type="presParOf" srcId="{55BA4730-F7A0-4F1C-A42E-A2A1FF3FCD3B}" destId="{7496D481-8CA2-45BC-8140-E8887BA3BFBC}" srcOrd="2" destOrd="0" presId="urn:microsoft.com/office/officeart/2005/8/layout/lProcess2"/>
    <dgm:cxn modelId="{42DACA62-3A99-45EB-AD14-76F47D941903}" type="presParOf" srcId="{7496D481-8CA2-45BC-8140-E8887BA3BFBC}" destId="{D8DBF430-877C-48D8-BE83-581E9AE568EF}" srcOrd="0" destOrd="0" presId="urn:microsoft.com/office/officeart/2005/8/layout/lProcess2"/>
    <dgm:cxn modelId="{3CAE1D7C-3423-4AFA-B986-A2F15177A99B}" type="presParOf" srcId="{D8DBF430-877C-48D8-BE83-581E9AE568EF}" destId="{7F161909-B187-4290-B589-66C125B89FEC}" srcOrd="0" destOrd="0" presId="urn:microsoft.com/office/officeart/2005/8/layout/lProcess2"/>
    <dgm:cxn modelId="{D2C8EA10-8B8B-4832-8CE1-1605089B3527}" type="presParOf" srcId="{D8DBF430-877C-48D8-BE83-581E9AE568EF}" destId="{FEBB0393-64F2-47AF-AEAC-27D9DBE34014}" srcOrd="1" destOrd="0" presId="urn:microsoft.com/office/officeart/2005/8/layout/lProcess2"/>
    <dgm:cxn modelId="{293BD6ED-39D3-4F49-B3C7-679E954ABDF3}" type="presParOf" srcId="{D8DBF430-877C-48D8-BE83-581E9AE568EF}" destId="{4D226F19-DE85-4889-A533-D969AA0880BA}" srcOrd="2" destOrd="0" presId="urn:microsoft.com/office/officeart/2005/8/layout/lProcess2"/>
    <dgm:cxn modelId="{72BEC50A-DF41-4D24-B604-79AA8104D00B}" type="presParOf" srcId="{BAE29FCE-393B-4A78-BFDC-2C0C5676A183}" destId="{EF875610-0BA9-4C61-9EBB-C3110914E267}" srcOrd="3" destOrd="0" presId="urn:microsoft.com/office/officeart/2005/8/layout/lProcess2"/>
    <dgm:cxn modelId="{D86A2DAF-D673-4F9D-835A-96DE48CF0249}" type="presParOf" srcId="{BAE29FCE-393B-4A78-BFDC-2C0C5676A183}" destId="{710F10B3-6ADD-483E-93BC-2B786C84C5D3}" srcOrd="4" destOrd="0" presId="urn:microsoft.com/office/officeart/2005/8/layout/lProcess2"/>
    <dgm:cxn modelId="{38A476CB-7F04-4A44-85B9-7239B9FC8FC9}" type="presParOf" srcId="{710F10B3-6ADD-483E-93BC-2B786C84C5D3}" destId="{D668E1CA-966A-4C15-AA0B-14ADB9A33900}" srcOrd="0" destOrd="0" presId="urn:microsoft.com/office/officeart/2005/8/layout/lProcess2"/>
    <dgm:cxn modelId="{A4495D96-07FF-4996-9659-A13941B30D13}" type="presParOf" srcId="{710F10B3-6ADD-483E-93BC-2B786C84C5D3}" destId="{2AEC94E2-2AC9-44AC-BF97-FD61E4CDC7C9}" srcOrd="1" destOrd="0" presId="urn:microsoft.com/office/officeart/2005/8/layout/lProcess2"/>
    <dgm:cxn modelId="{C34BA1F7-79DE-473C-8723-A88DAFF4A3C4}" type="presParOf" srcId="{710F10B3-6ADD-483E-93BC-2B786C84C5D3}" destId="{EDD9B65A-9D8C-4A58-A3CD-02185366297A}" srcOrd="2" destOrd="0" presId="urn:microsoft.com/office/officeart/2005/8/layout/lProcess2"/>
    <dgm:cxn modelId="{1AE61AA8-02F1-4EF7-9105-BB80F36BAB6B}" type="presParOf" srcId="{EDD9B65A-9D8C-4A58-A3CD-02185366297A}" destId="{E5B58A90-EB3D-4D43-9544-F81F7CD6DAB9}" srcOrd="0" destOrd="0" presId="urn:microsoft.com/office/officeart/2005/8/layout/lProcess2"/>
    <dgm:cxn modelId="{D34F3A80-CB82-40D9-9127-B026BDE38B4E}" type="presParOf" srcId="{E5B58A90-EB3D-4D43-9544-F81F7CD6DAB9}" destId="{5E5D23B5-8041-4F20-B59B-B9A09703C20A}" srcOrd="0" destOrd="0" presId="urn:microsoft.com/office/officeart/2005/8/layout/lProcess2"/>
    <dgm:cxn modelId="{4647697F-3834-4235-962D-2B3F152BD88D}" type="presParOf" srcId="{E5B58A90-EB3D-4D43-9544-F81F7CD6DAB9}" destId="{462699DC-C9BA-44BC-A0D1-D429D5B38733}" srcOrd="1" destOrd="0" presId="urn:microsoft.com/office/officeart/2005/8/layout/lProcess2"/>
    <dgm:cxn modelId="{B4946609-2C23-4BD5-8581-ABC785E4D533}" type="presParOf" srcId="{E5B58A90-EB3D-4D43-9544-F81F7CD6DAB9}" destId="{46FD62DE-9D06-4DB2-803D-8F4A552224F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9C847B-85D0-48DA-A0A0-90D23CA6D8AA}"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678286A0-0B4B-4FE5-8E33-13217C7F598B}">
      <dgm:prSet phldrT="[Text]"/>
      <dgm:spPr/>
      <dgm:t>
        <a:bodyPr/>
        <a:lstStyle/>
        <a:p>
          <a:r>
            <a:rPr lang="en-US" dirty="0" smtClean="0"/>
            <a:t>Service Providers</a:t>
          </a:r>
          <a:endParaRPr lang="en-US" dirty="0"/>
        </a:p>
      </dgm:t>
    </dgm:pt>
    <dgm:pt modelId="{188F83A6-7A31-4607-AA43-4A84ED16703C}" type="parTrans" cxnId="{F51A31E5-3BC8-4873-AB8A-2C06C0583BA7}">
      <dgm:prSet/>
      <dgm:spPr/>
      <dgm:t>
        <a:bodyPr/>
        <a:lstStyle/>
        <a:p>
          <a:endParaRPr lang="en-US"/>
        </a:p>
      </dgm:t>
    </dgm:pt>
    <dgm:pt modelId="{72D34A19-2219-47DE-9819-FC16C8AB1A32}" type="sibTrans" cxnId="{F51A31E5-3BC8-4873-AB8A-2C06C0583BA7}">
      <dgm:prSet/>
      <dgm:spPr/>
      <dgm:t>
        <a:bodyPr/>
        <a:lstStyle/>
        <a:p>
          <a:endParaRPr lang="en-US"/>
        </a:p>
      </dgm:t>
    </dgm:pt>
    <dgm:pt modelId="{30255ADF-75EE-481A-9A2A-07F6CE88E6CF}">
      <dgm:prSet phldrT="[Text]"/>
      <dgm:spPr/>
      <dgm:t>
        <a:bodyPr/>
        <a:lstStyle/>
        <a:p>
          <a:r>
            <a:rPr lang="en-US" dirty="0" smtClean="0"/>
            <a:t>Speech Therapist</a:t>
          </a:r>
          <a:endParaRPr lang="en-US" dirty="0"/>
        </a:p>
      </dgm:t>
    </dgm:pt>
    <dgm:pt modelId="{4F573EDA-73D4-4524-9CB7-60239BDC01B3}" type="parTrans" cxnId="{3A70AC1B-FEAE-40F3-B115-5A5439E8F730}">
      <dgm:prSet/>
      <dgm:spPr/>
      <dgm:t>
        <a:bodyPr/>
        <a:lstStyle/>
        <a:p>
          <a:endParaRPr lang="en-US"/>
        </a:p>
      </dgm:t>
    </dgm:pt>
    <dgm:pt modelId="{55CF85D7-C321-45F6-AFD4-9306E640372F}" type="sibTrans" cxnId="{3A70AC1B-FEAE-40F3-B115-5A5439E8F730}">
      <dgm:prSet/>
      <dgm:spPr/>
      <dgm:t>
        <a:bodyPr/>
        <a:lstStyle/>
        <a:p>
          <a:endParaRPr lang="en-US"/>
        </a:p>
      </dgm:t>
    </dgm:pt>
    <dgm:pt modelId="{02E9B7A5-33E3-4890-AD26-5539DBA17952}">
      <dgm:prSet phldrT="[Text]"/>
      <dgm:spPr/>
      <dgm:t>
        <a:bodyPr/>
        <a:lstStyle/>
        <a:p>
          <a:r>
            <a:rPr lang="en-US" dirty="0" smtClean="0"/>
            <a:t>Occupational Therapist</a:t>
          </a:r>
          <a:endParaRPr lang="en-US" dirty="0"/>
        </a:p>
      </dgm:t>
    </dgm:pt>
    <dgm:pt modelId="{EA2B4D2F-CED0-42C4-B421-17435EC02B60}" type="parTrans" cxnId="{8C612DB3-6E35-4BA2-8D3E-739242752361}">
      <dgm:prSet/>
      <dgm:spPr/>
      <dgm:t>
        <a:bodyPr/>
        <a:lstStyle/>
        <a:p>
          <a:endParaRPr lang="en-US"/>
        </a:p>
      </dgm:t>
    </dgm:pt>
    <dgm:pt modelId="{D215782A-8953-466B-A4D4-CE3AB9852723}" type="sibTrans" cxnId="{8C612DB3-6E35-4BA2-8D3E-739242752361}">
      <dgm:prSet/>
      <dgm:spPr/>
      <dgm:t>
        <a:bodyPr/>
        <a:lstStyle/>
        <a:p>
          <a:endParaRPr lang="en-US"/>
        </a:p>
      </dgm:t>
    </dgm:pt>
    <dgm:pt modelId="{00749C93-28C8-42BC-88A0-4C26B09695DB}">
      <dgm:prSet phldrT="[Text]"/>
      <dgm:spPr/>
      <dgm:t>
        <a:bodyPr/>
        <a:lstStyle/>
        <a:p>
          <a:r>
            <a:rPr lang="en-US" dirty="0" smtClean="0"/>
            <a:t>Adapted P.E.</a:t>
          </a:r>
          <a:endParaRPr lang="en-US" dirty="0"/>
        </a:p>
      </dgm:t>
    </dgm:pt>
    <dgm:pt modelId="{4E1FD9E3-2AF9-4491-88DE-43511928549D}" type="parTrans" cxnId="{02F77004-6C2C-479B-8BF8-6FD1A1CA3178}">
      <dgm:prSet/>
      <dgm:spPr/>
      <dgm:t>
        <a:bodyPr/>
        <a:lstStyle/>
        <a:p>
          <a:endParaRPr lang="en-US"/>
        </a:p>
      </dgm:t>
    </dgm:pt>
    <dgm:pt modelId="{59B0B268-D670-4498-A6D3-A31AB18FC27F}" type="sibTrans" cxnId="{02F77004-6C2C-479B-8BF8-6FD1A1CA3178}">
      <dgm:prSet/>
      <dgm:spPr/>
      <dgm:t>
        <a:bodyPr/>
        <a:lstStyle/>
        <a:p>
          <a:endParaRPr lang="en-US"/>
        </a:p>
      </dgm:t>
    </dgm:pt>
    <dgm:pt modelId="{AB0725C7-8A30-455F-AC3C-66F1490190E0}">
      <dgm:prSet phldrT="[Text]"/>
      <dgm:spPr/>
      <dgm:t>
        <a:bodyPr/>
        <a:lstStyle/>
        <a:p>
          <a:r>
            <a:rPr lang="en-US" dirty="0" smtClean="0"/>
            <a:t>Mental Health Service Providers</a:t>
          </a:r>
          <a:endParaRPr lang="en-US" dirty="0"/>
        </a:p>
      </dgm:t>
    </dgm:pt>
    <dgm:pt modelId="{960BA06D-9480-48A2-A02A-9F610C0F9D36}" type="parTrans" cxnId="{1C930739-E541-4452-9BA5-105E46CB3FB0}">
      <dgm:prSet/>
      <dgm:spPr/>
      <dgm:t>
        <a:bodyPr/>
        <a:lstStyle/>
        <a:p>
          <a:endParaRPr lang="en-US"/>
        </a:p>
      </dgm:t>
    </dgm:pt>
    <dgm:pt modelId="{6F375814-CDA0-4232-A5C4-C577251B739B}" type="sibTrans" cxnId="{1C930739-E541-4452-9BA5-105E46CB3FB0}">
      <dgm:prSet/>
      <dgm:spPr/>
      <dgm:t>
        <a:bodyPr/>
        <a:lstStyle/>
        <a:p>
          <a:endParaRPr lang="en-US"/>
        </a:p>
      </dgm:t>
    </dgm:pt>
    <dgm:pt modelId="{DAB65B8B-EB12-4E87-9C57-7BF0B3A704E9}">
      <dgm:prSet/>
      <dgm:spPr/>
      <dgm:t>
        <a:bodyPr/>
        <a:lstStyle/>
        <a:p>
          <a:r>
            <a:rPr lang="en-US" dirty="0" smtClean="0"/>
            <a:t>Behavior Intervention Services</a:t>
          </a:r>
          <a:endParaRPr lang="en-US" dirty="0"/>
        </a:p>
      </dgm:t>
    </dgm:pt>
    <dgm:pt modelId="{12EBC9CE-4B9E-4F23-8DD2-8A31D5656591}" type="parTrans" cxnId="{A4C33D82-120F-4A84-925A-7D69783FC11A}">
      <dgm:prSet/>
      <dgm:spPr/>
      <dgm:t>
        <a:bodyPr/>
        <a:lstStyle/>
        <a:p>
          <a:endParaRPr lang="en-US"/>
        </a:p>
      </dgm:t>
    </dgm:pt>
    <dgm:pt modelId="{CF2A4A7D-7FC4-4B31-B67D-5F71698D5C16}" type="sibTrans" cxnId="{A4C33D82-120F-4A84-925A-7D69783FC11A}">
      <dgm:prSet/>
      <dgm:spPr/>
      <dgm:t>
        <a:bodyPr/>
        <a:lstStyle/>
        <a:p>
          <a:endParaRPr lang="en-US"/>
        </a:p>
      </dgm:t>
    </dgm:pt>
    <dgm:pt modelId="{6FD582B2-319D-4827-B032-57CA8F2304F3}">
      <dgm:prSet/>
      <dgm:spPr/>
      <dgm:t>
        <a:bodyPr/>
        <a:lstStyle/>
        <a:p>
          <a:r>
            <a:rPr lang="en-US" dirty="0" smtClean="0"/>
            <a:t>Specialized Academic Instruction</a:t>
          </a:r>
          <a:endParaRPr lang="en-US" dirty="0"/>
        </a:p>
      </dgm:t>
    </dgm:pt>
    <dgm:pt modelId="{E0BB7F5D-4999-4272-A44F-2C581D239EB5}" type="parTrans" cxnId="{DCC9BFF7-1296-4FC5-91BF-25666CA7FFCD}">
      <dgm:prSet/>
      <dgm:spPr/>
      <dgm:t>
        <a:bodyPr/>
        <a:lstStyle/>
        <a:p>
          <a:endParaRPr lang="en-US"/>
        </a:p>
      </dgm:t>
    </dgm:pt>
    <dgm:pt modelId="{42E56C9F-91EC-46FC-A0CB-832B0CCE8B04}" type="sibTrans" cxnId="{DCC9BFF7-1296-4FC5-91BF-25666CA7FFCD}">
      <dgm:prSet/>
      <dgm:spPr/>
      <dgm:t>
        <a:bodyPr/>
        <a:lstStyle/>
        <a:p>
          <a:endParaRPr lang="en-US"/>
        </a:p>
      </dgm:t>
    </dgm:pt>
    <dgm:pt modelId="{A4586FD9-FB64-4154-AD62-D823A0A220DF}" type="pres">
      <dgm:prSet presAssocID="{C19C847B-85D0-48DA-A0A0-90D23CA6D8AA}" presName="Name0" presStyleCnt="0">
        <dgm:presLayoutVars>
          <dgm:chMax val="1"/>
          <dgm:dir/>
          <dgm:animLvl val="ctr"/>
          <dgm:resizeHandles val="exact"/>
        </dgm:presLayoutVars>
      </dgm:prSet>
      <dgm:spPr/>
      <dgm:t>
        <a:bodyPr/>
        <a:lstStyle/>
        <a:p>
          <a:endParaRPr lang="en-US"/>
        </a:p>
      </dgm:t>
    </dgm:pt>
    <dgm:pt modelId="{85B717DA-A029-4EB7-B662-48FFAB3C1523}" type="pres">
      <dgm:prSet presAssocID="{678286A0-0B4B-4FE5-8E33-13217C7F598B}" presName="centerShape" presStyleLbl="node0" presStyleIdx="0" presStyleCnt="1"/>
      <dgm:spPr/>
      <dgm:t>
        <a:bodyPr/>
        <a:lstStyle/>
        <a:p>
          <a:endParaRPr lang="en-US"/>
        </a:p>
      </dgm:t>
    </dgm:pt>
    <dgm:pt modelId="{43CDC6D4-A143-4845-B40E-E5C3F8541987}" type="pres">
      <dgm:prSet presAssocID="{30255ADF-75EE-481A-9A2A-07F6CE88E6CF}" presName="node" presStyleLbl="node1" presStyleIdx="0" presStyleCnt="6">
        <dgm:presLayoutVars>
          <dgm:bulletEnabled val="1"/>
        </dgm:presLayoutVars>
      </dgm:prSet>
      <dgm:spPr/>
      <dgm:t>
        <a:bodyPr/>
        <a:lstStyle/>
        <a:p>
          <a:endParaRPr lang="en-US"/>
        </a:p>
      </dgm:t>
    </dgm:pt>
    <dgm:pt modelId="{0A6936D5-49D1-4C28-8BCF-B0A356DD9C97}" type="pres">
      <dgm:prSet presAssocID="{30255ADF-75EE-481A-9A2A-07F6CE88E6CF}" presName="dummy" presStyleCnt="0"/>
      <dgm:spPr/>
      <dgm:t>
        <a:bodyPr/>
        <a:lstStyle/>
        <a:p>
          <a:endParaRPr lang="en-US"/>
        </a:p>
      </dgm:t>
    </dgm:pt>
    <dgm:pt modelId="{0B48AABE-09DB-437D-A6CC-D8C0E54606FC}" type="pres">
      <dgm:prSet presAssocID="{55CF85D7-C321-45F6-AFD4-9306E640372F}" presName="sibTrans" presStyleLbl="sibTrans2D1" presStyleIdx="0" presStyleCnt="6"/>
      <dgm:spPr/>
      <dgm:t>
        <a:bodyPr/>
        <a:lstStyle/>
        <a:p>
          <a:endParaRPr lang="en-US"/>
        </a:p>
      </dgm:t>
    </dgm:pt>
    <dgm:pt modelId="{63EC6552-B7B3-4C71-AB66-76E6D5748FAD}" type="pres">
      <dgm:prSet presAssocID="{DAB65B8B-EB12-4E87-9C57-7BF0B3A704E9}" presName="node" presStyleLbl="node1" presStyleIdx="1" presStyleCnt="6">
        <dgm:presLayoutVars>
          <dgm:bulletEnabled val="1"/>
        </dgm:presLayoutVars>
      </dgm:prSet>
      <dgm:spPr/>
      <dgm:t>
        <a:bodyPr/>
        <a:lstStyle/>
        <a:p>
          <a:endParaRPr lang="en-US"/>
        </a:p>
      </dgm:t>
    </dgm:pt>
    <dgm:pt modelId="{2A081C41-2A7D-49FF-8C2A-067A323F1C47}" type="pres">
      <dgm:prSet presAssocID="{DAB65B8B-EB12-4E87-9C57-7BF0B3A704E9}" presName="dummy" presStyleCnt="0"/>
      <dgm:spPr/>
      <dgm:t>
        <a:bodyPr/>
        <a:lstStyle/>
        <a:p>
          <a:endParaRPr lang="en-US"/>
        </a:p>
      </dgm:t>
    </dgm:pt>
    <dgm:pt modelId="{890E4ADB-8CA2-4090-8FFC-F219835B86E8}" type="pres">
      <dgm:prSet presAssocID="{CF2A4A7D-7FC4-4B31-B67D-5F71698D5C16}" presName="sibTrans" presStyleLbl="sibTrans2D1" presStyleIdx="1" presStyleCnt="6"/>
      <dgm:spPr/>
      <dgm:t>
        <a:bodyPr/>
        <a:lstStyle/>
        <a:p>
          <a:endParaRPr lang="en-US"/>
        </a:p>
      </dgm:t>
    </dgm:pt>
    <dgm:pt modelId="{1669779E-0A1D-4C57-9DF0-CC2A6496352B}" type="pres">
      <dgm:prSet presAssocID="{02E9B7A5-33E3-4890-AD26-5539DBA17952}" presName="node" presStyleLbl="node1" presStyleIdx="2" presStyleCnt="6">
        <dgm:presLayoutVars>
          <dgm:bulletEnabled val="1"/>
        </dgm:presLayoutVars>
      </dgm:prSet>
      <dgm:spPr/>
      <dgm:t>
        <a:bodyPr/>
        <a:lstStyle/>
        <a:p>
          <a:endParaRPr lang="en-US"/>
        </a:p>
      </dgm:t>
    </dgm:pt>
    <dgm:pt modelId="{38975D9C-178A-43E5-BC6B-7399B36149FE}" type="pres">
      <dgm:prSet presAssocID="{02E9B7A5-33E3-4890-AD26-5539DBA17952}" presName="dummy" presStyleCnt="0"/>
      <dgm:spPr/>
      <dgm:t>
        <a:bodyPr/>
        <a:lstStyle/>
        <a:p>
          <a:endParaRPr lang="en-US"/>
        </a:p>
      </dgm:t>
    </dgm:pt>
    <dgm:pt modelId="{F0EC6154-4E36-45FD-AB15-08390DABA45E}" type="pres">
      <dgm:prSet presAssocID="{D215782A-8953-466B-A4D4-CE3AB9852723}" presName="sibTrans" presStyleLbl="sibTrans2D1" presStyleIdx="2" presStyleCnt="6"/>
      <dgm:spPr/>
      <dgm:t>
        <a:bodyPr/>
        <a:lstStyle/>
        <a:p>
          <a:endParaRPr lang="en-US"/>
        </a:p>
      </dgm:t>
    </dgm:pt>
    <dgm:pt modelId="{FFB122DB-CFCC-4447-A97E-BB93573227DA}" type="pres">
      <dgm:prSet presAssocID="{00749C93-28C8-42BC-88A0-4C26B09695DB}" presName="node" presStyleLbl="node1" presStyleIdx="3" presStyleCnt="6">
        <dgm:presLayoutVars>
          <dgm:bulletEnabled val="1"/>
        </dgm:presLayoutVars>
      </dgm:prSet>
      <dgm:spPr/>
      <dgm:t>
        <a:bodyPr/>
        <a:lstStyle/>
        <a:p>
          <a:endParaRPr lang="en-US"/>
        </a:p>
      </dgm:t>
    </dgm:pt>
    <dgm:pt modelId="{9015DAD9-D72F-4CFC-8789-F1C3CAAFC1E3}" type="pres">
      <dgm:prSet presAssocID="{00749C93-28C8-42BC-88A0-4C26B09695DB}" presName="dummy" presStyleCnt="0"/>
      <dgm:spPr/>
      <dgm:t>
        <a:bodyPr/>
        <a:lstStyle/>
        <a:p>
          <a:endParaRPr lang="en-US"/>
        </a:p>
      </dgm:t>
    </dgm:pt>
    <dgm:pt modelId="{3741259D-011B-4E1B-9777-3FE4D5CD7E11}" type="pres">
      <dgm:prSet presAssocID="{59B0B268-D670-4498-A6D3-A31AB18FC27F}" presName="sibTrans" presStyleLbl="sibTrans2D1" presStyleIdx="3" presStyleCnt="6"/>
      <dgm:spPr/>
      <dgm:t>
        <a:bodyPr/>
        <a:lstStyle/>
        <a:p>
          <a:endParaRPr lang="en-US"/>
        </a:p>
      </dgm:t>
    </dgm:pt>
    <dgm:pt modelId="{BABB08E5-0FA5-4509-A92B-CB8FA70EA092}" type="pres">
      <dgm:prSet presAssocID="{AB0725C7-8A30-455F-AC3C-66F1490190E0}" presName="node" presStyleLbl="node1" presStyleIdx="4" presStyleCnt="6">
        <dgm:presLayoutVars>
          <dgm:bulletEnabled val="1"/>
        </dgm:presLayoutVars>
      </dgm:prSet>
      <dgm:spPr/>
      <dgm:t>
        <a:bodyPr/>
        <a:lstStyle/>
        <a:p>
          <a:endParaRPr lang="en-US"/>
        </a:p>
      </dgm:t>
    </dgm:pt>
    <dgm:pt modelId="{CFE8AC29-BF35-4272-82EF-15B5F3F537ED}" type="pres">
      <dgm:prSet presAssocID="{AB0725C7-8A30-455F-AC3C-66F1490190E0}" presName="dummy" presStyleCnt="0"/>
      <dgm:spPr/>
      <dgm:t>
        <a:bodyPr/>
        <a:lstStyle/>
        <a:p>
          <a:endParaRPr lang="en-US"/>
        </a:p>
      </dgm:t>
    </dgm:pt>
    <dgm:pt modelId="{71384921-52B3-4637-950D-3A13B4D02E15}" type="pres">
      <dgm:prSet presAssocID="{6F375814-CDA0-4232-A5C4-C577251B739B}" presName="sibTrans" presStyleLbl="sibTrans2D1" presStyleIdx="4" presStyleCnt="6"/>
      <dgm:spPr/>
      <dgm:t>
        <a:bodyPr/>
        <a:lstStyle/>
        <a:p>
          <a:endParaRPr lang="en-US"/>
        </a:p>
      </dgm:t>
    </dgm:pt>
    <dgm:pt modelId="{903A0FFA-0A88-4B1A-92EF-20566F599BF3}" type="pres">
      <dgm:prSet presAssocID="{6FD582B2-319D-4827-B032-57CA8F2304F3}" presName="node" presStyleLbl="node1" presStyleIdx="5" presStyleCnt="6">
        <dgm:presLayoutVars>
          <dgm:bulletEnabled val="1"/>
        </dgm:presLayoutVars>
      </dgm:prSet>
      <dgm:spPr/>
      <dgm:t>
        <a:bodyPr/>
        <a:lstStyle/>
        <a:p>
          <a:endParaRPr lang="en-US"/>
        </a:p>
      </dgm:t>
    </dgm:pt>
    <dgm:pt modelId="{A01B66EA-BCC4-4043-95A4-F27B9FA3DE78}" type="pres">
      <dgm:prSet presAssocID="{6FD582B2-319D-4827-B032-57CA8F2304F3}" presName="dummy" presStyleCnt="0"/>
      <dgm:spPr/>
      <dgm:t>
        <a:bodyPr/>
        <a:lstStyle/>
        <a:p>
          <a:endParaRPr lang="en-US"/>
        </a:p>
      </dgm:t>
    </dgm:pt>
    <dgm:pt modelId="{93D1B997-7716-48EC-9FF0-18690AA8605C}" type="pres">
      <dgm:prSet presAssocID="{42E56C9F-91EC-46FC-A0CB-832B0CCE8B04}" presName="sibTrans" presStyleLbl="sibTrans2D1" presStyleIdx="5" presStyleCnt="6"/>
      <dgm:spPr/>
      <dgm:t>
        <a:bodyPr/>
        <a:lstStyle/>
        <a:p>
          <a:endParaRPr lang="en-US"/>
        </a:p>
      </dgm:t>
    </dgm:pt>
  </dgm:ptLst>
  <dgm:cxnLst>
    <dgm:cxn modelId="{8C612DB3-6E35-4BA2-8D3E-739242752361}" srcId="{678286A0-0B4B-4FE5-8E33-13217C7F598B}" destId="{02E9B7A5-33E3-4890-AD26-5539DBA17952}" srcOrd="2" destOrd="0" parTransId="{EA2B4D2F-CED0-42C4-B421-17435EC02B60}" sibTransId="{D215782A-8953-466B-A4D4-CE3AB9852723}"/>
    <dgm:cxn modelId="{F5749A81-B3E9-4B73-B25A-E8A96BCFF75A}" type="presOf" srcId="{42E56C9F-91EC-46FC-A0CB-832B0CCE8B04}" destId="{93D1B997-7716-48EC-9FF0-18690AA8605C}" srcOrd="0" destOrd="0" presId="urn:microsoft.com/office/officeart/2005/8/layout/radial6"/>
    <dgm:cxn modelId="{CB5DA0A1-CF1D-4394-AC51-B0958862F404}" type="presOf" srcId="{30255ADF-75EE-481A-9A2A-07F6CE88E6CF}" destId="{43CDC6D4-A143-4845-B40E-E5C3F8541987}" srcOrd="0" destOrd="0" presId="urn:microsoft.com/office/officeart/2005/8/layout/radial6"/>
    <dgm:cxn modelId="{313FDB1B-F36B-4EE0-BA68-6A42FFB19440}" type="presOf" srcId="{55CF85D7-C321-45F6-AFD4-9306E640372F}" destId="{0B48AABE-09DB-437D-A6CC-D8C0E54606FC}" srcOrd="0" destOrd="0" presId="urn:microsoft.com/office/officeart/2005/8/layout/radial6"/>
    <dgm:cxn modelId="{35305395-B782-45D9-BF9A-33E7B20AA63B}" type="presOf" srcId="{D215782A-8953-466B-A4D4-CE3AB9852723}" destId="{F0EC6154-4E36-45FD-AB15-08390DABA45E}" srcOrd="0" destOrd="0" presId="urn:microsoft.com/office/officeart/2005/8/layout/radial6"/>
    <dgm:cxn modelId="{FE7F66E9-7A53-4BA8-A8CE-E82CC61C7707}" type="presOf" srcId="{02E9B7A5-33E3-4890-AD26-5539DBA17952}" destId="{1669779E-0A1D-4C57-9DF0-CC2A6496352B}" srcOrd="0" destOrd="0" presId="urn:microsoft.com/office/officeart/2005/8/layout/radial6"/>
    <dgm:cxn modelId="{3A70AC1B-FEAE-40F3-B115-5A5439E8F730}" srcId="{678286A0-0B4B-4FE5-8E33-13217C7F598B}" destId="{30255ADF-75EE-481A-9A2A-07F6CE88E6CF}" srcOrd="0" destOrd="0" parTransId="{4F573EDA-73D4-4524-9CB7-60239BDC01B3}" sibTransId="{55CF85D7-C321-45F6-AFD4-9306E640372F}"/>
    <dgm:cxn modelId="{FB2EA33A-4882-4C63-AF28-C42213908BC0}" type="presOf" srcId="{C19C847B-85D0-48DA-A0A0-90D23CA6D8AA}" destId="{A4586FD9-FB64-4154-AD62-D823A0A220DF}" srcOrd="0" destOrd="0" presId="urn:microsoft.com/office/officeart/2005/8/layout/radial6"/>
    <dgm:cxn modelId="{B83DD0C6-550F-4D75-B06E-D55FA0095E92}" type="presOf" srcId="{CF2A4A7D-7FC4-4B31-B67D-5F71698D5C16}" destId="{890E4ADB-8CA2-4090-8FFC-F219835B86E8}" srcOrd="0" destOrd="0" presId="urn:microsoft.com/office/officeart/2005/8/layout/radial6"/>
    <dgm:cxn modelId="{DAB8C8DF-97A2-4CAD-9247-C55813961429}" type="presOf" srcId="{AB0725C7-8A30-455F-AC3C-66F1490190E0}" destId="{BABB08E5-0FA5-4509-A92B-CB8FA70EA092}" srcOrd="0" destOrd="0" presId="urn:microsoft.com/office/officeart/2005/8/layout/radial6"/>
    <dgm:cxn modelId="{1C930739-E541-4452-9BA5-105E46CB3FB0}" srcId="{678286A0-0B4B-4FE5-8E33-13217C7F598B}" destId="{AB0725C7-8A30-455F-AC3C-66F1490190E0}" srcOrd="4" destOrd="0" parTransId="{960BA06D-9480-48A2-A02A-9F610C0F9D36}" sibTransId="{6F375814-CDA0-4232-A5C4-C577251B739B}"/>
    <dgm:cxn modelId="{81503974-5CA8-461C-8391-E03E3FBE9739}" type="presOf" srcId="{6F375814-CDA0-4232-A5C4-C577251B739B}" destId="{71384921-52B3-4637-950D-3A13B4D02E15}" srcOrd="0" destOrd="0" presId="urn:microsoft.com/office/officeart/2005/8/layout/radial6"/>
    <dgm:cxn modelId="{02F77004-6C2C-479B-8BF8-6FD1A1CA3178}" srcId="{678286A0-0B4B-4FE5-8E33-13217C7F598B}" destId="{00749C93-28C8-42BC-88A0-4C26B09695DB}" srcOrd="3" destOrd="0" parTransId="{4E1FD9E3-2AF9-4491-88DE-43511928549D}" sibTransId="{59B0B268-D670-4498-A6D3-A31AB18FC27F}"/>
    <dgm:cxn modelId="{900E8E45-8BF2-43A5-8F7F-CD362D7C4C37}" type="presOf" srcId="{6FD582B2-319D-4827-B032-57CA8F2304F3}" destId="{903A0FFA-0A88-4B1A-92EF-20566F599BF3}" srcOrd="0" destOrd="0" presId="urn:microsoft.com/office/officeart/2005/8/layout/radial6"/>
    <dgm:cxn modelId="{DCC9BFF7-1296-4FC5-91BF-25666CA7FFCD}" srcId="{678286A0-0B4B-4FE5-8E33-13217C7F598B}" destId="{6FD582B2-319D-4827-B032-57CA8F2304F3}" srcOrd="5" destOrd="0" parTransId="{E0BB7F5D-4999-4272-A44F-2C581D239EB5}" sibTransId="{42E56C9F-91EC-46FC-A0CB-832B0CCE8B04}"/>
    <dgm:cxn modelId="{1D9F5639-93C8-4077-A7D7-B9F0E30373B5}" type="presOf" srcId="{DAB65B8B-EB12-4E87-9C57-7BF0B3A704E9}" destId="{63EC6552-B7B3-4C71-AB66-76E6D5748FAD}" srcOrd="0" destOrd="0" presId="urn:microsoft.com/office/officeart/2005/8/layout/radial6"/>
    <dgm:cxn modelId="{DCBC5EC5-3E98-47C8-81FF-EB311993772A}" type="presOf" srcId="{00749C93-28C8-42BC-88A0-4C26B09695DB}" destId="{FFB122DB-CFCC-4447-A97E-BB93573227DA}" srcOrd="0" destOrd="0" presId="urn:microsoft.com/office/officeart/2005/8/layout/radial6"/>
    <dgm:cxn modelId="{A4C33D82-120F-4A84-925A-7D69783FC11A}" srcId="{678286A0-0B4B-4FE5-8E33-13217C7F598B}" destId="{DAB65B8B-EB12-4E87-9C57-7BF0B3A704E9}" srcOrd="1" destOrd="0" parTransId="{12EBC9CE-4B9E-4F23-8DD2-8A31D5656591}" sibTransId="{CF2A4A7D-7FC4-4B31-B67D-5F71698D5C16}"/>
    <dgm:cxn modelId="{A2E06D5F-5F6B-4B5B-992B-6622E4894439}" type="presOf" srcId="{678286A0-0B4B-4FE5-8E33-13217C7F598B}" destId="{85B717DA-A029-4EB7-B662-48FFAB3C1523}" srcOrd="0" destOrd="0" presId="urn:microsoft.com/office/officeart/2005/8/layout/radial6"/>
    <dgm:cxn modelId="{BD954667-66BE-42D5-B836-234B64807399}" type="presOf" srcId="{59B0B268-D670-4498-A6D3-A31AB18FC27F}" destId="{3741259D-011B-4E1B-9777-3FE4D5CD7E11}" srcOrd="0" destOrd="0" presId="urn:microsoft.com/office/officeart/2005/8/layout/radial6"/>
    <dgm:cxn modelId="{F51A31E5-3BC8-4873-AB8A-2C06C0583BA7}" srcId="{C19C847B-85D0-48DA-A0A0-90D23CA6D8AA}" destId="{678286A0-0B4B-4FE5-8E33-13217C7F598B}" srcOrd="0" destOrd="0" parTransId="{188F83A6-7A31-4607-AA43-4A84ED16703C}" sibTransId="{72D34A19-2219-47DE-9819-FC16C8AB1A32}"/>
    <dgm:cxn modelId="{D9E89957-7F7F-43C1-8B37-B941AA5DEF7D}" type="presParOf" srcId="{A4586FD9-FB64-4154-AD62-D823A0A220DF}" destId="{85B717DA-A029-4EB7-B662-48FFAB3C1523}" srcOrd="0" destOrd="0" presId="urn:microsoft.com/office/officeart/2005/8/layout/radial6"/>
    <dgm:cxn modelId="{D33B741A-F332-4179-B380-CF2A8749ED97}" type="presParOf" srcId="{A4586FD9-FB64-4154-AD62-D823A0A220DF}" destId="{43CDC6D4-A143-4845-B40E-E5C3F8541987}" srcOrd="1" destOrd="0" presId="urn:microsoft.com/office/officeart/2005/8/layout/radial6"/>
    <dgm:cxn modelId="{2DB974B5-AC89-4F6E-8F33-3D1729191B18}" type="presParOf" srcId="{A4586FD9-FB64-4154-AD62-D823A0A220DF}" destId="{0A6936D5-49D1-4C28-8BCF-B0A356DD9C97}" srcOrd="2" destOrd="0" presId="urn:microsoft.com/office/officeart/2005/8/layout/radial6"/>
    <dgm:cxn modelId="{FC5F4867-3F56-4D73-B85F-48821B3C9E38}" type="presParOf" srcId="{A4586FD9-FB64-4154-AD62-D823A0A220DF}" destId="{0B48AABE-09DB-437D-A6CC-D8C0E54606FC}" srcOrd="3" destOrd="0" presId="urn:microsoft.com/office/officeart/2005/8/layout/radial6"/>
    <dgm:cxn modelId="{4A9A0A67-F840-47D7-9EE6-9703428366D7}" type="presParOf" srcId="{A4586FD9-FB64-4154-AD62-D823A0A220DF}" destId="{63EC6552-B7B3-4C71-AB66-76E6D5748FAD}" srcOrd="4" destOrd="0" presId="urn:microsoft.com/office/officeart/2005/8/layout/radial6"/>
    <dgm:cxn modelId="{2A16DBD7-5E10-4464-B791-6B0FB51F881F}" type="presParOf" srcId="{A4586FD9-FB64-4154-AD62-D823A0A220DF}" destId="{2A081C41-2A7D-49FF-8C2A-067A323F1C47}" srcOrd="5" destOrd="0" presId="urn:microsoft.com/office/officeart/2005/8/layout/radial6"/>
    <dgm:cxn modelId="{4E914F42-03A6-4D23-B0C3-43EB0B848765}" type="presParOf" srcId="{A4586FD9-FB64-4154-AD62-D823A0A220DF}" destId="{890E4ADB-8CA2-4090-8FFC-F219835B86E8}" srcOrd="6" destOrd="0" presId="urn:microsoft.com/office/officeart/2005/8/layout/radial6"/>
    <dgm:cxn modelId="{7B3264E0-F39B-4F74-8CBB-B86E539B9CDE}" type="presParOf" srcId="{A4586FD9-FB64-4154-AD62-D823A0A220DF}" destId="{1669779E-0A1D-4C57-9DF0-CC2A6496352B}" srcOrd="7" destOrd="0" presId="urn:microsoft.com/office/officeart/2005/8/layout/radial6"/>
    <dgm:cxn modelId="{DDECC10A-82C9-4957-B343-166F24DF7139}" type="presParOf" srcId="{A4586FD9-FB64-4154-AD62-D823A0A220DF}" destId="{38975D9C-178A-43E5-BC6B-7399B36149FE}" srcOrd="8" destOrd="0" presId="urn:microsoft.com/office/officeart/2005/8/layout/radial6"/>
    <dgm:cxn modelId="{6ABBBC3D-49DB-449E-AAC9-E2684FD0BE96}" type="presParOf" srcId="{A4586FD9-FB64-4154-AD62-D823A0A220DF}" destId="{F0EC6154-4E36-45FD-AB15-08390DABA45E}" srcOrd="9" destOrd="0" presId="urn:microsoft.com/office/officeart/2005/8/layout/radial6"/>
    <dgm:cxn modelId="{51D02396-C7A4-487C-8994-01D719895AA5}" type="presParOf" srcId="{A4586FD9-FB64-4154-AD62-D823A0A220DF}" destId="{FFB122DB-CFCC-4447-A97E-BB93573227DA}" srcOrd="10" destOrd="0" presId="urn:microsoft.com/office/officeart/2005/8/layout/radial6"/>
    <dgm:cxn modelId="{11073ECD-A54C-4041-9C0C-6027BAFC283E}" type="presParOf" srcId="{A4586FD9-FB64-4154-AD62-D823A0A220DF}" destId="{9015DAD9-D72F-4CFC-8789-F1C3CAAFC1E3}" srcOrd="11" destOrd="0" presId="urn:microsoft.com/office/officeart/2005/8/layout/radial6"/>
    <dgm:cxn modelId="{C12394D3-E61D-4368-8C44-2CC867CAA132}" type="presParOf" srcId="{A4586FD9-FB64-4154-AD62-D823A0A220DF}" destId="{3741259D-011B-4E1B-9777-3FE4D5CD7E11}" srcOrd="12" destOrd="0" presId="urn:microsoft.com/office/officeart/2005/8/layout/radial6"/>
    <dgm:cxn modelId="{597CC213-D31C-4D34-A9A1-64B6B77FDDE2}" type="presParOf" srcId="{A4586FD9-FB64-4154-AD62-D823A0A220DF}" destId="{BABB08E5-0FA5-4509-A92B-CB8FA70EA092}" srcOrd="13" destOrd="0" presId="urn:microsoft.com/office/officeart/2005/8/layout/radial6"/>
    <dgm:cxn modelId="{DD234C44-B35B-445D-B713-1E92DCE89A8A}" type="presParOf" srcId="{A4586FD9-FB64-4154-AD62-D823A0A220DF}" destId="{CFE8AC29-BF35-4272-82EF-15B5F3F537ED}" srcOrd="14" destOrd="0" presId="urn:microsoft.com/office/officeart/2005/8/layout/radial6"/>
    <dgm:cxn modelId="{CEED54E8-15C5-43BB-9B83-ED8C912FF374}" type="presParOf" srcId="{A4586FD9-FB64-4154-AD62-D823A0A220DF}" destId="{71384921-52B3-4637-950D-3A13B4D02E15}" srcOrd="15" destOrd="0" presId="urn:microsoft.com/office/officeart/2005/8/layout/radial6"/>
    <dgm:cxn modelId="{5986E0B9-E476-4A71-9CAA-64F1D4128BC3}" type="presParOf" srcId="{A4586FD9-FB64-4154-AD62-D823A0A220DF}" destId="{903A0FFA-0A88-4B1A-92EF-20566F599BF3}" srcOrd="16" destOrd="0" presId="urn:microsoft.com/office/officeart/2005/8/layout/radial6"/>
    <dgm:cxn modelId="{703818D5-D0B0-4AAC-8C32-2161FF5E5C81}" type="presParOf" srcId="{A4586FD9-FB64-4154-AD62-D823A0A220DF}" destId="{A01B66EA-BCC4-4043-95A4-F27B9FA3DE78}" srcOrd="17" destOrd="0" presId="urn:microsoft.com/office/officeart/2005/8/layout/radial6"/>
    <dgm:cxn modelId="{D9EDAB59-CACA-4A7A-BDC8-DCE7D5789D30}" type="presParOf" srcId="{A4586FD9-FB64-4154-AD62-D823A0A220DF}" destId="{93D1B997-7716-48EC-9FF0-18690AA8605C}"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F7C48F-AEC2-4AB4-8CD4-129AC55B880A}" type="doc">
      <dgm:prSet loTypeId="urn:microsoft.com/office/officeart/2008/layout/NameandTitleOrganizationalChart" loCatId="hierarchy" qsTypeId="urn:microsoft.com/office/officeart/2005/8/quickstyle/3d1" qsCatId="3D" csTypeId="urn:microsoft.com/office/officeart/2005/8/colors/accent1_2" csCatId="accent1" phldr="1"/>
      <dgm:spPr/>
      <dgm:t>
        <a:bodyPr/>
        <a:lstStyle/>
        <a:p>
          <a:endParaRPr lang="en-US"/>
        </a:p>
      </dgm:t>
    </dgm:pt>
    <dgm:pt modelId="{9CCABC6A-7024-40AE-A6B6-99F1E2F8FCC7}">
      <dgm:prSet phldrT="[Text]" custT="1"/>
      <dgm:spPr/>
      <dgm:t>
        <a:bodyPr/>
        <a:lstStyle/>
        <a:p>
          <a:r>
            <a:rPr lang="en-US" sz="1800" dirty="0" smtClean="0"/>
            <a:t>Common</a:t>
          </a:r>
        </a:p>
        <a:p>
          <a:r>
            <a:rPr lang="en-US" sz="1800" dirty="0" smtClean="0"/>
            <a:t> Related </a:t>
          </a:r>
        </a:p>
        <a:p>
          <a:r>
            <a:rPr lang="en-US" sz="1800" dirty="0" smtClean="0"/>
            <a:t>Services</a:t>
          </a:r>
          <a:endParaRPr lang="en-US" sz="1800" dirty="0"/>
        </a:p>
      </dgm:t>
    </dgm:pt>
    <dgm:pt modelId="{DA3462DD-A6E0-4D01-BC2E-A97F9BF4B5C2}" type="parTrans" cxnId="{092AB70A-699F-44DF-8E74-D1DEDEA2E4BE}">
      <dgm:prSet/>
      <dgm:spPr/>
      <dgm:t>
        <a:bodyPr/>
        <a:lstStyle/>
        <a:p>
          <a:endParaRPr lang="en-US"/>
        </a:p>
      </dgm:t>
    </dgm:pt>
    <dgm:pt modelId="{65B03B89-2AF6-49DD-B743-A21C6CD08A5B}" type="sibTrans" cxnId="{092AB70A-699F-44DF-8E74-D1DEDEA2E4BE}">
      <dgm:prSet custT="1"/>
      <dgm:spPr/>
      <dgm:t>
        <a:bodyPr/>
        <a:lstStyle/>
        <a:p>
          <a:r>
            <a:rPr lang="en-US" sz="900" dirty="0" smtClean="0"/>
            <a:t>34 CFR 300.320 </a:t>
          </a:r>
          <a:endParaRPr lang="en-US" sz="900" dirty="0"/>
        </a:p>
      </dgm:t>
    </dgm:pt>
    <dgm:pt modelId="{ADA68251-A5CF-4B8A-B5D8-2C31162776B4}">
      <dgm:prSet phldrT="[Text]"/>
      <dgm:spPr/>
      <dgm:t>
        <a:bodyPr/>
        <a:lstStyle/>
        <a:p>
          <a:r>
            <a:rPr lang="en-US" dirty="0" smtClean="0"/>
            <a:t>Speech</a:t>
          </a:r>
          <a:endParaRPr lang="en-US" dirty="0"/>
        </a:p>
      </dgm:t>
    </dgm:pt>
    <dgm:pt modelId="{55A3D830-4443-4DB6-B31C-73FC37EE6178}" type="parTrans" cxnId="{2E879959-4899-495B-967E-EF949B9C0727}">
      <dgm:prSet/>
      <dgm:spPr/>
      <dgm:t>
        <a:bodyPr/>
        <a:lstStyle/>
        <a:p>
          <a:endParaRPr lang="en-US"/>
        </a:p>
      </dgm:t>
    </dgm:pt>
    <dgm:pt modelId="{2AFD40B3-7F08-4CA1-A9C2-7C21AA4A03B2}" type="sibTrans" cxnId="{2E879959-4899-495B-967E-EF949B9C0727}">
      <dgm:prSet/>
      <dgm:spPr/>
      <dgm:t>
        <a:bodyPr/>
        <a:lstStyle/>
        <a:p>
          <a:r>
            <a:rPr lang="en-US" dirty="0" smtClean="0"/>
            <a:t>5 CCR Section 3051.1</a:t>
          </a:r>
          <a:endParaRPr lang="en-US" dirty="0"/>
        </a:p>
      </dgm:t>
    </dgm:pt>
    <dgm:pt modelId="{09F1E1AD-45F5-4DD0-8890-6EE60DD8A398}">
      <dgm:prSet phldrT="[Text]"/>
      <dgm:spPr/>
      <dgm:t>
        <a:bodyPr/>
        <a:lstStyle/>
        <a:p>
          <a:r>
            <a:rPr lang="en-US" dirty="0" smtClean="0"/>
            <a:t>Adapted P.E</a:t>
          </a:r>
          <a:endParaRPr lang="en-US" dirty="0"/>
        </a:p>
      </dgm:t>
    </dgm:pt>
    <dgm:pt modelId="{3817FF9D-7E77-4919-A4EA-B2BFA90C876F}" type="parTrans" cxnId="{2215740C-BDC7-4630-B5A9-0347A11F10E1}">
      <dgm:prSet/>
      <dgm:spPr/>
      <dgm:t>
        <a:bodyPr/>
        <a:lstStyle/>
        <a:p>
          <a:endParaRPr lang="en-US"/>
        </a:p>
      </dgm:t>
    </dgm:pt>
    <dgm:pt modelId="{1BC5CC8A-0627-4C4B-AFDC-B17E12A1E25D}" type="sibTrans" cxnId="{2215740C-BDC7-4630-B5A9-0347A11F10E1}">
      <dgm:prSet/>
      <dgm:spPr/>
      <dgm:t>
        <a:bodyPr/>
        <a:lstStyle/>
        <a:p>
          <a:r>
            <a:rPr lang="en-US" dirty="0" smtClean="0"/>
            <a:t>5 CCR Section 3051.5</a:t>
          </a:r>
          <a:endParaRPr lang="en-US" dirty="0"/>
        </a:p>
      </dgm:t>
    </dgm:pt>
    <dgm:pt modelId="{A9898174-FEAC-40F6-88E4-B126442F9B5E}">
      <dgm:prSet/>
      <dgm:spPr/>
      <dgm:t>
        <a:bodyPr/>
        <a:lstStyle/>
        <a:p>
          <a:r>
            <a:rPr lang="en-US" dirty="0" smtClean="0"/>
            <a:t>Occupational Therapy</a:t>
          </a:r>
          <a:endParaRPr lang="en-US" dirty="0"/>
        </a:p>
      </dgm:t>
    </dgm:pt>
    <dgm:pt modelId="{7965F588-82D3-47C9-86CA-6ED9AE75BDE5}" type="parTrans" cxnId="{3D4979BF-88B5-4260-B240-415C2D1E9A71}">
      <dgm:prSet/>
      <dgm:spPr/>
      <dgm:t>
        <a:bodyPr/>
        <a:lstStyle/>
        <a:p>
          <a:endParaRPr lang="en-US"/>
        </a:p>
      </dgm:t>
    </dgm:pt>
    <dgm:pt modelId="{49F26921-79FC-4C36-AA79-FE0D7C70270F}" type="sibTrans" cxnId="{3D4979BF-88B5-4260-B240-415C2D1E9A71}">
      <dgm:prSet/>
      <dgm:spPr/>
      <dgm:t>
        <a:bodyPr/>
        <a:lstStyle/>
        <a:p>
          <a:r>
            <a:rPr lang="en-US" dirty="0" smtClean="0"/>
            <a:t>5 CCR Section 3051.6</a:t>
          </a:r>
        </a:p>
      </dgm:t>
    </dgm:pt>
    <dgm:pt modelId="{17224723-DCA5-4247-B11B-2A42E499C59C}">
      <dgm:prSet/>
      <dgm:spPr>
        <a:solidFill>
          <a:schemeClr val="bg2">
            <a:lumMod val="50000"/>
          </a:schemeClr>
        </a:solidFill>
      </dgm:spPr>
      <dgm:t>
        <a:bodyPr/>
        <a:lstStyle/>
        <a:p>
          <a:r>
            <a:rPr lang="en-US" dirty="0" smtClean="0"/>
            <a:t>ERMHS</a:t>
          </a:r>
          <a:endParaRPr lang="en-US" dirty="0"/>
        </a:p>
      </dgm:t>
    </dgm:pt>
    <dgm:pt modelId="{FA80338E-8350-4C73-8D90-3012B0F0D842}" type="parTrans" cxnId="{6E39A07C-3B67-4454-954F-9A32C1C5987B}">
      <dgm:prSet/>
      <dgm:spPr/>
      <dgm:t>
        <a:bodyPr/>
        <a:lstStyle/>
        <a:p>
          <a:endParaRPr lang="en-US"/>
        </a:p>
      </dgm:t>
    </dgm:pt>
    <dgm:pt modelId="{FF85A785-E112-4ABC-B820-F4A8007780D8}" type="sibTrans" cxnId="{6E39A07C-3B67-4454-954F-9A32C1C5987B}">
      <dgm:prSet custT="1"/>
      <dgm:spPr/>
      <dgm:t>
        <a:bodyPr/>
        <a:lstStyle/>
        <a:p>
          <a:r>
            <a:rPr lang="en-US" sz="900" dirty="0" smtClean="0"/>
            <a:t>34 CFR 300.320</a:t>
          </a:r>
          <a:r>
            <a:rPr lang="en-US" sz="1100" dirty="0" smtClean="0"/>
            <a:t> </a:t>
          </a:r>
          <a:endParaRPr lang="en-US" sz="1100" dirty="0"/>
        </a:p>
      </dgm:t>
    </dgm:pt>
    <dgm:pt modelId="{AAEEA53B-BC3F-4B3C-943D-3FCB90FC5168}">
      <dgm:prSet/>
      <dgm:spPr>
        <a:solidFill>
          <a:schemeClr val="bg2">
            <a:lumMod val="50000"/>
          </a:schemeClr>
        </a:solidFill>
      </dgm:spPr>
      <dgm:t>
        <a:bodyPr/>
        <a:lstStyle/>
        <a:p>
          <a:r>
            <a:rPr lang="en-US" dirty="0" smtClean="0"/>
            <a:t>Psychological Service</a:t>
          </a:r>
          <a:endParaRPr lang="en-US" dirty="0"/>
        </a:p>
      </dgm:t>
    </dgm:pt>
    <dgm:pt modelId="{DD5C4BEE-2BA5-4E72-AB8E-FA15E4B57641}" type="parTrans" cxnId="{99867466-3150-4A95-9263-15EB7F1CF9E9}">
      <dgm:prSet/>
      <dgm:spPr/>
      <dgm:t>
        <a:bodyPr/>
        <a:lstStyle/>
        <a:p>
          <a:endParaRPr lang="en-US"/>
        </a:p>
      </dgm:t>
    </dgm:pt>
    <dgm:pt modelId="{368F7B8F-2BD3-4597-9606-4843E0D2F9EA}" type="sibTrans" cxnId="{99867466-3150-4A95-9263-15EB7F1CF9E9}">
      <dgm:prSet/>
      <dgm:spPr/>
      <dgm:t>
        <a:bodyPr/>
        <a:lstStyle/>
        <a:p>
          <a:r>
            <a:rPr lang="en-US" dirty="0" smtClean="0"/>
            <a:t>5 CCR Section 3051.10</a:t>
          </a:r>
          <a:endParaRPr lang="en-US" dirty="0"/>
        </a:p>
      </dgm:t>
    </dgm:pt>
    <dgm:pt modelId="{E1A97058-026E-4AF8-B558-341D6F21DE88}">
      <dgm:prSet/>
      <dgm:spPr>
        <a:solidFill>
          <a:schemeClr val="bg2">
            <a:lumMod val="50000"/>
          </a:schemeClr>
        </a:solidFill>
      </dgm:spPr>
      <dgm:t>
        <a:bodyPr/>
        <a:lstStyle/>
        <a:p>
          <a:r>
            <a:rPr lang="en-US" dirty="0" smtClean="0"/>
            <a:t>Counseling &amp; Guidance</a:t>
          </a:r>
          <a:endParaRPr lang="en-US" dirty="0"/>
        </a:p>
      </dgm:t>
    </dgm:pt>
    <dgm:pt modelId="{8C6D91CC-8EEC-4ED1-8E78-834228C38D9E}" type="parTrans" cxnId="{F87E609F-AE98-40F4-A133-5C61C354E405}">
      <dgm:prSet/>
      <dgm:spPr/>
      <dgm:t>
        <a:bodyPr/>
        <a:lstStyle/>
        <a:p>
          <a:endParaRPr lang="en-US"/>
        </a:p>
      </dgm:t>
    </dgm:pt>
    <dgm:pt modelId="{EB5C1ACF-7A89-45A4-B252-6CEED61C2DE7}" type="sibTrans" cxnId="{F87E609F-AE98-40F4-A133-5C61C354E405}">
      <dgm:prSet/>
      <dgm:spPr/>
      <dgm:t>
        <a:bodyPr/>
        <a:lstStyle/>
        <a:p>
          <a:r>
            <a:rPr lang="en-US" dirty="0" smtClean="0"/>
            <a:t>5 CCR Section 3051.9</a:t>
          </a:r>
          <a:endParaRPr lang="en-US" dirty="0"/>
        </a:p>
      </dgm:t>
    </dgm:pt>
    <dgm:pt modelId="{FEA40D1F-ED3C-4FF5-8418-5C48E80E141D}">
      <dgm:prSet/>
      <dgm:spPr>
        <a:solidFill>
          <a:schemeClr val="bg2">
            <a:lumMod val="50000"/>
          </a:schemeClr>
        </a:solidFill>
      </dgm:spPr>
      <dgm:t>
        <a:bodyPr/>
        <a:lstStyle/>
        <a:p>
          <a:r>
            <a:rPr lang="en-US" dirty="0" smtClean="0"/>
            <a:t>Individual Counseling</a:t>
          </a:r>
          <a:endParaRPr lang="en-US" dirty="0"/>
        </a:p>
      </dgm:t>
    </dgm:pt>
    <dgm:pt modelId="{D69A8EAF-E281-4F31-B9CC-623E734BE0D2}" type="parTrans" cxnId="{C04CC579-CCCC-45A8-89BC-EA26CB35AE9A}">
      <dgm:prSet/>
      <dgm:spPr/>
      <dgm:t>
        <a:bodyPr/>
        <a:lstStyle/>
        <a:p>
          <a:endParaRPr lang="en-US"/>
        </a:p>
      </dgm:t>
    </dgm:pt>
    <dgm:pt modelId="{31225A5D-FE53-4C3B-A252-3B95C5035458}" type="sibTrans" cxnId="{C04CC579-CCCC-45A8-89BC-EA26CB35AE9A}">
      <dgm:prSet/>
      <dgm:spPr/>
      <dgm:t>
        <a:bodyPr/>
        <a:lstStyle/>
        <a:p>
          <a:r>
            <a:rPr lang="en-US" dirty="0" smtClean="0"/>
            <a:t>5 CCR Section 3051.9</a:t>
          </a:r>
          <a:endParaRPr lang="en-US" dirty="0"/>
        </a:p>
      </dgm:t>
    </dgm:pt>
    <dgm:pt modelId="{E1714530-4085-4179-9D79-C36DC2C046C0}">
      <dgm:prSet/>
      <dgm:spPr>
        <a:solidFill>
          <a:schemeClr val="bg2">
            <a:lumMod val="50000"/>
          </a:schemeClr>
        </a:solidFill>
      </dgm:spPr>
      <dgm:t>
        <a:bodyPr/>
        <a:lstStyle/>
        <a:p>
          <a:r>
            <a:rPr lang="en-US" dirty="0" smtClean="0"/>
            <a:t>Social Work</a:t>
          </a:r>
          <a:endParaRPr lang="en-US" dirty="0"/>
        </a:p>
      </dgm:t>
    </dgm:pt>
    <dgm:pt modelId="{213CE2B2-62B9-44F1-9D11-96823500E494}" type="parTrans" cxnId="{5B332098-A040-43D5-8BAA-9B9D8DF82FD4}">
      <dgm:prSet/>
      <dgm:spPr/>
      <dgm:t>
        <a:bodyPr/>
        <a:lstStyle/>
        <a:p>
          <a:endParaRPr lang="en-US"/>
        </a:p>
      </dgm:t>
    </dgm:pt>
    <dgm:pt modelId="{988F3DEA-68A0-49DB-806B-A88FE59F35B9}" type="sibTrans" cxnId="{5B332098-A040-43D5-8BAA-9B9D8DF82FD4}">
      <dgm:prSet/>
      <dgm:spPr/>
      <dgm:t>
        <a:bodyPr/>
        <a:lstStyle/>
        <a:p>
          <a:r>
            <a:rPr lang="en-US" dirty="0" smtClean="0"/>
            <a:t>5 CCR Section 3051.13</a:t>
          </a:r>
          <a:endParaRPr lang="en-US" dirty="0"/>
        </a:p>
      </dgm:t>
    </dgm:pt>
    <dgm:pt modelId="{978900DF-870D-4395-9890-599953B10186}">
      <dgm:prSet/>
      <dgm:spPr>
        <a:solidFill>
          <a:schemeClr val="bg2">
            <a:lumMod val="50000"/>
          </a:schemeClr>
        </a:solidFill>
      </dgm:spPr>
      <dgm:t>
        <a:bodyPr/>
        <a:lstStyle/>
        <a:p>
          <a:r>
            <a:rPr lang="en-US" dirty="0" smtClean="0"/>
            <a:t>Parent Counseling &amp; Training</a:t>
          </a:r>
          <a:endParaRPr lang="en-US" dirty="0"/>
        </a:p>
      </dgm:t>
    </dgm:pt>
    <dgm:pt modelId="{766B68D5-97DB-4C83-8C98-7FFBFB958066}" type="parTrans" cxnId="{E0BC3ED5-3961-41CC-B772-96C91F23C389}">
      <dgm:prSet/>
      <dgm:spPr/>
      <dgm:t>
        <a:bodyPr/>
        <a:lstStyle/>
        <a:p>
          <a:endParaRPr lang="en-US"/>
        </a:p>
      </dgm:t>
    </dgm:pt>
    <dgm:pt modelId="{AAEE1302-F017-4E2F-9695-19A91110064C}" type="sibTrans" cxnId="{E0BC3ED5-3961-41CC-B772-96C91F23C389}">
      <dgm:prSet/>
      <dgm:spPr/>
      <dgm:t>
        <a:bodyPr/>
        <a:lstStyle/>
        <a:p>
          <a:r>
            <a:rPr lang="en-US" dirty="0" smtClean="0"/>
            <a:t>5 CCR Section 3051.11</a:t>
          </a:r>
          <a:endParaRPr lang="en-US" dirty="0"/>
        </a:p>
      </dgm:t>
    </dgm:pt>
    <dgm:pt modelId="{02075D3D-8FCA-49F8-8C2C-ECAE7AC0A526}">
      <dgm:prSet/>
      <dgm:spPr/>
      <dgm:t>
        <a:bodyPr/>
        <a:lstStyle/>
        <a:p>
          <a:r>
            <a:rPr lang="en-US" dirty="0" smtClean="0"/>
            <a:t>Behavior Intervention</a:t>
          </a:r>
          <a:endParaRPr lang="en-US" dirty="0"/>
        </a:p>
      </dgm:t>
    </dgm:pt>
    <dgm:pt modelId="{D57B6BFE-1745-4541-9CDF-BB1A074CD411}" type="parTrans" cxnId="{C38A7925-52DB-4621-84C4-B2288E9ED095}">
      <dgm:prSet/>
      <dgm:spPr/>
      <dgm:t>
        <a:bodyPr/>
        <a:lstStyle/>
        <a:p>
          <a:endParaRPr lang="en-US"/>
        </a:p>
      </dgm:t>
    </dgm:pt>
    <dgm:pt modelId="{A1D5ED03-D8C1-4412-9876-212B1A62C365}" type="sibTrans" cxnId="{C38A7925-52DB-4621-84C4-B2288E9ED095}">
      <dgm:prSet/>
      <dgm:spPr/>
      <dgm:t>
        <a:bodyPr/>
        <a:lstStyle/>
        <a:p>
          <a:r>
            <a:rPr lang="en-US" dirty="0" smtClean="0"/>
            <a:t>5 CCR Section 3001 (d)</a:t>
          </a:r>
          <a:endParaRPr lang="en-US" dirty="0"/>
        </a:p>
      </dgm:t>
    </dgm:pt>
    <dgm:pt modelId="{9A82B876-3F99-40EA-A516-D12FAAE62417}" type="pres">
      <dgm:prSet presAssocID="{83F7C48F-AEC2-4AB4-8CD4-129AC55B880A}" presName="hierChild1" presStyleCnt="0">
        <dgm:presLayoutVars>
          <dgm:orgChart val="1"/>
          <dgm:chPref val="1"/>
          <dgm:dir/>
          <dgm:animOne val="branch"/>
          <dgm:animLvl val="lvl"/>
          <dgm:resizeHandles/>
        </dgm:presLayoutVars>
      </dgm:prSet>
      <dgm:spPr/>
      <dgm:t>
        <a:bodyPr/>
        <a:lstStyle/>
        <a:p>
          <a:endParaRPr lang="en-US"/>
        </a:p>
      </dgm:t>
    </dgm:pt>
    <dgm:pt modelId="{69067167-B7C1-4DEB-93B1-920F97667C6B}" type="pres">
      <dgm:prSet presAssocID="{9CCABC6A-7024-40AE-A6B6-99F1E2F8FCC7}" presName="hierRoot1" presStyleCnt="0">
        <dgm:presLayoutVars>
          <dgm:hierBranch val="init"/>
        </dgm:presLayoutVars>
      </dgm:prSet>
      <dgm:spPr/>
      <dgm:t>
        <a:bodyPr/>
        <a:lstStyle/>
        <a:p>
          <a:endParaRPr lang="en-US"/>
        </a:p>
      </dgm:t>
    </dgm:pt>
    <dgm:pt modelId="{AD313CD1-AC0E-440D-9FB8-345C7471B9C1}" type="pres">
      <dgm:prSet presAssocID="{9CCABC6A-7024-40AE-A6B6-99F1E2F8FCC7}" presName="rootComposite1" presStyleCnt="0"/>
      <dgm:spPr/>
      <dgm:t>
        <a:bodyPr/>
        <a:lstStyle/>
        <a:p>
          <a:endParaRPr lang="en-US"/>
        </a:p>
      </dgm:t>
    </dgm:pt>
    <dgm:pt modelId="{F9498724-3DFA-40A6-8045-11A5FDA4C40F}" type="pres">
      <dgm:prSet presAssocID="{9CCABC6A-7024-40AE-A6B6-99F1E2F8FCC7}" presName="rootText1" presStyleLbl="node0" presStyleIdx="0" presStyleCnt="1" custScaleX="128444" custScaleY="152984">
        <dgm:presLayoutVars>
          <dgm:chMax/>
          <dgm:chPref val="3"/>
        </dgm:presLayoutVars>
      </dgm:prSet>
      <dgm:spPr/>
      <dgm:t>
        <a:bodyPr/>
        <a:lstStyle/>
        <a:p>
          <a:endParaRPr lang="en-US"/>
        </a:p>
      </dgm:t>
    </dgm:pt>
    <dgm:pt modelId="{F3F58287-DD9C-4323-B3A4-A4A311641C6D}" type="pres">
      <dgm:prSet presAssocID="{9CCABC6A-7024-40AE-A6B6-99F1E2F8FCC7}" presName="titleText1" presStyleLbl="fgAcc0" presStyleIdx="0" presStyleCnt="1" custLinFactNeighborX="18183" custLinFactNeighborY="92682">
        <dgm:presLayoutVars>
          <dgm:chMax val="0"/>
          <dgm:chPref val="0"/>
        </dgm:presLayoutVars>
      </dgm:prSet>
      <dgm:spPr/>
      <dgm:t>
        <a:bodyPr/>
        <a:lstStyle/>
        <a:p>
          <a:endParaRPr lang="en-US"/>
        </a:p>
      </dgm:t>
    </dgm:pt>
    <dgm:pt modelId="{780C5225-FF18-48E6-8DCE-4E1532B61A22}" type="pres">
      <dgm:prSet presAssocID="{9CCABC6A-7024-40AE-A6B6-99F1E2F8FCC7}" presName="rootConnector1" presStyleLbl="node1" presStyleIdx="0" presStyleCnt="10"/>
      <dgm:spPr/>
      <dgm:t>
        <a:bodyPr/>
        <a:lstStyle/>
        <a:p>
          <a:endParaRPr lang="en-US"/>
        </a:p>
      </dgm:t>
    </dgm:pt>
    <dgm:pt modelId="{3F356B9D-0D91-43CC-877C-FF36C9D4C700}" type="pres">
      <dgm:prSet presAssocID="{9CCABC6A-7024-40AE-A6B6-99F1E2F8FCC7}" presName="hierChild2" presStyleCnt="0"/>
      <dgm:spPr/>
      <dgm:t>
        <a:bodyPr/>
        <a:lstStyle/>
        <a:p>
          <a:endParaRPr lang="en-US"/>
        </a:p>
      </dgm:t>
    </dgm:pt>
    <dgm:pt modelId="{5251F571-DBE5-40E5-952A-4455430EF97B}" type="pres">
      <dgm:prSet presAssocID="{55A3D830-4443-4DB6-B31C-73FC37EE6178}" presName="Name37" presStyleLbl="parChTrans1D2" presStyleIdx="0" presStyleCnt="5"/>
      <dgm:spPr/>
      <dgm:t>
        <a:bodyPr/>
        <a:lstStyle/>
        <a:p>
          <a:endParaRPr lang="en-US"/>
        </a:p>
      </dgm:t>
    </dgm:pt>
    <dgm:pt modelId="{0F8C7879-D76D-45D3-A6DA-5FCAF5D33B3E}" type="pres">
      <dgm:prSet presAssocID="{ADA68251-A5CF-4B8A-B5D8-2C31162776B4}" presName="hierRoot2" presStyleCnt="0">
        <dgm:presLayoutVars>
          <dgm:hierBranch val="init"/>
        </dgm:presLayoutVars>
      </dgm:prSet>
      <dgm:spPr/>
      <dgm:t>
        <a:bodyPr/>
        <a:lstStyle/>
        <a:p>
          <a:endParaRPr lang="en-US"/>
        </a:p>
      </dgm:t>
    </dgm:pt>
    <dgm:pt modelId="{CDAC339A-DD9A-4E86-9267-1C5D333584F7}" type="pres">
      <dgm:prSet presAssocID="{ADA68251-A5CF-4B8A-B5D8-2C31162776B4}" presName="rootComposite" presStyleCnt="0"/>
      <dgm:spPr/>
      <dgm:t>
        <a:bodyPr/>
        <a:lstStyle/>
        <a:p>
          <a:endParaRPr lang="en-US"/>
        </a:p>
      </dgm:t>
    </dgm:pt>
    <dgm:pt modelId="{4C7B1CE0-B953-4BFF-985D-4BB48BFD9AD5}" type="pres">
      <dgm:prSet presAssocID="{ADA68251-A5CF-4B8A-B5D8-2C31162776B4}" presName="rootText" presStyleLbl="node1" presStyleIdx="0" presStyleCnt="10" custScaleY="145570">
        <dgm:presLayoutVars>
          <dgm:chMax/>
          <dgm:chPref val="3"/>
        </dgm:presLayoutVars>
      </dgm:prSet>
      <dgm:spPr/>
      <dgm:t>
        <a:bodyPr/>
        <a:lstStyle/>
        <a:p>
          <a:endParaRPr lang="en-US"/>
        </a:p>
      </dgm:t>
    </dgm:pt>
    <dgm:pt modelId="{1716359B-5C90-4868-B261-CA219677ADBF}" type="pres">
      <dgm:prSet presAssocID="{ADA68251-A5CF-4B8A-B5D8-2C31162776B4}" presName="titleText2" presStyleLbl="fgAcc1" presStyleIdx="0" presStyleCnt="10" custLinFactNeighborX="18183" custLinFactNeighborY="65970">
        <dgm:presLayoutVars>
          <dgm:chMax val="0"/>
          <dgm:chPref val="0"/>
        </dgm:presLayoutVars>
      </dgm:prSet>
      <dgm:spPr/>
      <dgm:t>
        <a:bodyPr/>
        <a:lstStyle/>
        <a:p>
          <a:endParaRPr lang="en-US"/>
        </a:p>
      </dgm:t>
    </dgm:pt>
    <dgm:pt modelId="{6BBB6D03-F6C8-4811-B9E3-4F1AC6C338E2}" type="pres">
      <dgm:prSet presAssocID="{ADA68251-A5CF-4B8A-B5D8-2C31162776B4}" presName="rootConnector" presStyleLbl="node2" presStyleIdx="0" presStyleCnt="0"/>
      <dgm:spPr/>
      <dgm:t>
        <a:bodyPr/>
        <a:lstStyle/>
        <a:p>
          <a:endParaRPr lang="en-US"/>
        </a:p>
      </dgm:t>
    </dgm:pt>
    <dgm:pt modelId="{889A041F-56EE-4EF6-A664-3D165A6F5B91}" type="pres">
      <dgm:prSet presAssocID="{ADA68251-A5CF-4B8A-B5D8-2C31162776B4}" presName="hierChild4" presStyleCnt="0"/>
      <dgm:spPr/>
      <dgm:t>
        <a:bodyPr/>
        <a:lstStyle/>
        <a:p>
          <a:endParaRPr lang="en-US"/>
        </a:p>
      </dgm:t>
    </dgm:pt>
    <dgm:pt modelId="{70095FF2-D4E6-4421-BE29-83968F4C6F6D}" type="pres">
      <dgm:prSet presAssocID="{ADA68251-A5CF-4B8A-B5D8-2C31162776B4}" presName="hierChild5" presStyleCnt="0"/>
      <dgm:spPr/>
      <dgm:t>
        <a:bodyPr/>
        <a:lstStyle/>
        <a:p>
          <a:endParaRPr lang="en-US"/>
        </a:p>
      </dgm:t>
    </dgm:pt>
    <dgm:pt modelId="{BBFF8BDA-1C2F-4348-BB47-1D4C5FEE33E1}" type="pres">
      <dgm:prSet presAssocID="{7965F588-82D3-47C9-86CA-6ED9AE75BDE5}" presName="Name37" presStyleLbl="parChTrans1D2" presStyleIdx="1" presStyleCnt="5"/>
      <dgm:spPr/>
      <dgm:t>
        <a:bodyPr/>
        <a:lstStyle/>
        <a:p>
          <a:endParaRPr lang="en-US"/>
        </a:p>
      </dgm:t>
    </dgm:pt>
    <dgm:pt modelId="{3B879729-460F-432E-ADEB-386F1C6E869E}" type="pres">
      <dgm:prSet presAssocID="{A9898174-FEAC-40F6-88E4-B126442F9B5E}" presName="hierRoot2" presStyleCnt="0">
        <dgm:presLayoutVars>
          <dgm:hierBranch val="init"/>
        </dgm:presLayoutVars>
      </dgm:prSet>
      <dgm:spPr/>
      <dgm:t>
        <a:bodyPr/>
        <a:lstStyle/>
        <a:p>
          <a:endParaRPr lang="en-US"/>
        </a:p>
      </dgm:t>
    </dgm:pt>
    <dgm:pt modelId="{04E63EAC-B198-4ED4-8729-EC56589F3E79}" type="pres">
      <dgm:prSet presAssocID="{A9898174-FEAC-40F6-88E4-B126442F9B5E}" presName="rootComposite" presStyleCnt="0"/>
      <dgm:spPr/>
      <dgm:t>
        <a:bodyPr/>
        <a:lstStyle/>
        <a:p>
          <a:endParaRPr lang="en-US"/>
        </a:p>
      </dgm:t>
    </dgm:pt>
    <dgm:pt modelId="{B7F454B9-5EAD-4142-BC87-3886D2822412}" type="pres">
      <dgm:prSet presAssocID="{A9898174-FEAC-40F6-88E4-B126442F9B5E}" presName="rootText" presStyleLbl="node1" presStyleIdx="1" presStyleCnt="10" custScaleY="145570">
        <dgm:presLayoutVars>
          <dgm:chMax/>
          <dgm:chPref val="3"/>
        </dgm:presLayoutVars>
      </dgm:prSet>
      <dgm:spPr/>
      <dgm:t>
        <a:bodyPr/>
        <a:lstStyle/>
        <a:p>
          <a:endParaRPr lang="en-US"/>
        </a:p>
      </dgm:t>
    </dgm:pt>
    <dgm:pt modelId="{832986B3-9DE2-4CCD-AF7A-BAE7DD1DDD56}" type="pres">
      <dgm:prSet presAssocID="{A9898174-FEAC-40F6-88E4-B126442F9B5E}" presName="titleText2" presStyleLbl="fgAcc1" presStyleIdx="1" presStyleCnt="10" custLinFactNeighborX="18183" custLinFactNeighborY="65970">
        <dgm:presLayoutVars>
          <dgm:chMax val="0"/>
          <dgm:chPref val="0"/>
        </dgm:presLayoutVars>
      </dgm:prSet>
      <dgm:spPr/>
      <dgm:t>
        <a:bodyPr/>
        <a:lstStyle/>
        <a:p>
          <a:endParaRPr lang="en-US"/>
        </a:p>
      </dgm:t>
    </dgm:pt>
    <dgm:pt modelId="{28CA1EDB-5B6C-4C52-B3DA-68B6080CE25F}" type="pres">
      <dgm:prSet presAssocID="{A9898174-FEAC-40F6-88E4-B126442F9B5E}" presName="rootConnector" presStyleLbl="node2" presStyleIdx="0" presStyleCnt="0"/>
      <dgm:spPr/>
      <dgm:t>
        <a:bodyPr/>
        <a:lstStyle/>
        <a:p>
          <a:endParaRPr lang="en-US"/>
        </a:p>
      </dgm:t>
    </dgm:pt>
    <dgm:pt modelId="{467BD7B8-8CB4-440F-B54F-4C4F0FBFA92F}" type="pres">
      <dgm:prSet presAssocID="{A9898174-FEAC-40F6-88E4-B126442F9B5E}" presName="hierChild4" presStyleCnt="0"/>
      <dgm:spPr/>
      <dgm:t>
        <a:bodyPr/>
        <a:lstStyle/>
        <a:p>
          <a:endParaRPr lang="en-US"/>
        </a:p>
      </dgm:t>
    </dgm:pt>
    <dgm:pt modelId="{425DD63E-7BD6-4596-92F3-95D94705D6E8}" type="pres">
      <dgm:prSet presAssocID="{A9898174-FEAC-40F6-88E4-B126442F9B5E}" presName="hierChild5" presStyleCnt="0"/>
      <dgm:spPr/>
      <dgm:t>
        <a:bodyPr/>
        <a:lstStyle/>
        <a:p>
          <a:endParaRPr lang="en-US"/>
        </a:p>
      </dgm:t>
    </dgm:pt>
    <dgm:pt modelId="{251F34D7-4A2D-4474-B2FA-EC45115EDC70}" type="pres">
      <dgm:prSet presAssocID="{FA80338E-8350-4C73-8D90-3012B0F0D842}" presName="Name37" presStyleLbl="parChTrans1D2" presStyleIdx="2" presStyleCnt="5"/>
      <dgm:spPr/>
      <dgm:t>
        <a:bodyPr/>
        <a:lstStyle/>
        <a:p>
          <a:endParaRPr lang="en-US"/>
        </a:p>
      </dgm:t>
    </dgm:pt>
    <dgm:pt modelId="{645B7BB2-88D2-4A76-9941-9C324DE5C66C}" type="pres">
      <dgm:prSet presAssocID="{17224723-DCA5-4247-B11B-2A42E499C59C}" presName="hierRoot2" presStyleCnt="0">
        <dgm:presLayoutVars>
          <dgm:hierBranch val="init"/>
        </dgm:presLayoutVars>
      </dgm:prSet>
      <dgm:spPr/>
      <dgm:t>
        <a:bodyPr/>
        <a:lstStyle/>
        <a:p>
          <a:endParaRPr lang="en-US"/>
        </a:p>
      </dgm:t>
    </dgm:pt>
    <dgm:pt modelId="{0C7657BA-5499-4392-BB25-E0FD7DB51234}" type="pres">
      <dgm:prSet presAssocID="{17224723-DCA5-4247-B11B-2A42E499C59C}" presName="rootComposite" presStyleCnt="0"/>
      <dgm:spPr/>
      <dgm:t>
        <a:bodyPr/>
        <a:lstStyle/>
        <a:p>
          <a:endParaRPr lang="en-US"/>
        </a:p>
      </dgm:t>
    </dgm:pt>
    <dgm:pt modelId="{D4988C66-3B40-4E64-816D-7D79DEF4A00E}" type="pres">
      <dgm:prSet presAssocID="{17224723-DCA5-4247-B11B-2A42E499C59C}" presName="rootText" presStyleLbl="node1" presStyleIdx="2" presStyleCnt="10" custScaleY="145570" custLinFactY="162779" custLinFactNeighborX="61671" custLinFactNeighborY="200000">
        <dgm:presLayoutVars>
          <dgm:chMax/>
          <dgm:chPref val="3"/>
        </dgm:presLayoutVars>
      </dgm:prSet>
      <dgm:spPr/>
      <dgm:t>
        <a:bodyPr/>
        <a:lstStyle/>
        <a:p>
          <a:endParaRPr lang="en-US"/>
        </a:p>
      </dgm:t>
    </dgm:pt>
    <dgm:pt modelId="{85736952-41B7-4CD2-9DE8-C5C612A8358B}" type="pres">
      <dgm:prSet presAssocID="{17224723-DCA5-4247-B11B-2A42E499C59C}" presName="titleText2" presStyleLbl="fgAcc1" presStyleIdx="2" presStyleCnt="10" custLinFactY="548713" custLinFactNeighborX="99537" custLinFactNeighborY="600000">
        <dgm:presLayoutVars>
          <dgm:chMax val="0"/>
          <dgm:chPref val="0"/>
        </dgm:presLayoutVars>
      </dgm:prSet>
      <dgm:spPr/>
      <dgm:t>
        <a:bodyPr/>
        <a:lstStyle/>
        <a:p>
          <a:endParaRPr lang="en-US"/>
        </a:p>
      </dgm:t>
    </dgm:pt>
    <dgm:pt modelId="{727485F2-AFA9-477B-B07C-A40273B86BA4}" type="pres">
      <dgm:prSet presAssocID="{17224723-DCA5-4247-B11B-2A42E499C59C}" presName="rootConnector" presStyleLbl="node2" presStyleIdx="0" presStyleCnt="0"/>
      <dgm:spPr/>
      <dgm:t>
        <a:bodyPr/>
        <a:lstStyle/>
        <a:p>
          <a:endParaRPr lang="en-US"/>
        </a:p>
      </dgm:t>
    </dgm:pt>
    <dgm:pt modelId="{70977A56-A46A-4484-80D0-4F956784EF05}" type="pres">
      <dgm:prSet presAssocID="{17224723-DCA5-4247-B11B-2A42E499C59C}" presName="hierChild4" presStyleCnt="0"/>
      <dgm:spPr/>
      <dgm:t>
        <a:bodyPr/>
        <a:lstStyle/>
        <a:p>
          <a:endParaRPr lang="en-US"/>
        </a:p>
      </dgm:t>
    </dgm:pt>
    <dgm:pt modelId="{DE4B9D58-99CF-43C5-B68C-AD9D8E751968}" type="pres">
      <dgm:prSet presAssocID="{DD5C4BEE-2BA5-4E72-AB8E-FA15E4B57641}" presName="Name37" presStyleLbl="parChTrans1D3" presStyleIdx="0" presStyleCnt="5"/>
      <dgm:spPr/>
      <dgm:t>
        <a:bodyPr/>
        <a:lstStyle/>
        <a:p>
          <a:endParaRPr lang="en-US"/>
        </a:p>
      </dgm:t>
    </dgm:pt>
    <dgm:pt modelId="{EAD53DD2-0487-4378-A950-4060F7B824E7}" type="pres">
      <dgm:prSet presAssocID="{AAEEA53B-BC3F-4B3C-943D-3FCB90FC5168}" presName="hierRoot2" presStyleCnt="0">
        <dgm:presLayoutVars>
          <dgm:hierBranch val="init"/>
        </dgm:presLayoutVars>
      </dgm:prSet>
      <dgm:spPr/>
      <dgm:t>
        <a:bodyPr/>
        <a:lstStyle/>
        <a:p>
          <a:endParaRPr lang="en-US"/>
        </a:p>
      </dgm:t>
    </dgm:pt>
    <dgm:pt modelId="{26039F0B-9236-440B-94DD-7723292404AF}" type="pres">
      <dgm:prSet presAssocID="{AAEEA53B-BC3F-4B3C-943D-3FCB90FC5168}" presName="rootComposite" presStyleCnt="0"/>
      <dgm:spPr/>
      <dgm:t>
        <a:bodyPr/>
        <a:lstStyle/>
        <a:p>
          <a:endParaRPr lang="en-US"/>
        </a:p>
      </dgm:t>
    </dgm:pt>
    <dgm:pt modelId="{F69E8D6F-8DB8-495B-93D4-68F775CB4143}" type="pres">
      <dgm:prSet presAssocID="{AAEEA53B-BC3F-4B3C-943D-3FCB90FC5168}" presName="rootText" presStyleLbl="node1" presStyleIdx="3" presStyleCnt="10" custScaleY="145570">
        <dgm:presLayoutVars>
          <dgm:chMax/>
          <dgm:chPref val="3"/>
        </dgm:presLayoutVars>
      </dgm:prSet>
      <dgm:spPr/>
      <dgm:t>
        <a:bodyPr/>
        <a:lstStyle/>
        <a:p>
          <a:endParaRPr lang="en-US"/>
        </a:p>
      </dgm:t>
    </dgm:pt>
    <dgm:pt modelId="{9A0F145A-C670-4592-A87A-20AF359CFB27}" type="pres">
      <dgm:prSet presAssocID="{AAEEA53B-BC3F-4B3C-943D-3FCB90FC5168}" presName="titleText2" presStyleLbl="fgAcc1" presStyleIdx="3" presStyleCnt="10" custLinFactNeighborX="18183" custLinFactNeighborY="65970">
        <dgm:presLayoutVars>
          <dgm:chMax val="0"/>
          <dgm:chPref val="0"/>
        </dgm:presLayoutVars>
      </dgm:prSet>
      <dgm:spPr/>
      <dgm:t>
        <a:bodyPr/>
        <a:lstStyle/>
        <a:p>
          <a:endParaRPr lang="en-US"/>
        </a:p>
      </dgm:t>
    </dgm:pt>
    <dgm:pt modelId="{BCAA14F0-A198-4A21-9F50-D2CC96855BDF}" type="pres">
      <dgm:prSet presAssocID="{AAEEA53B-BC3F-4B3C-943D-3FCB90FC5168}" presName="rootConnector" presStyleLbl="node3" presStyleIdx="0" presStyleCnt="0"/>
      <dgm:spPr/>
      <dgm:t>
        <a:bodyPr/>
        <a:lstStyle/>
        <a:p>
          <a:endParaRPr lang="en-US"/>
        </a:p>
      </dgm:t>
    </dgm:pt>
    <dgm:pt modelId="{E62D5830-304E-4A18-BC96-36C32B8CA0D2}" type="pres">
      <dgm:prSet presAssocID="{AAEEA53B-BC3F-4B3C-943D-3FCB90FC5168}" presName="hierChild4" presStyleCnt="0"/>
      <dgm:spPr/>
      <dgm:t>
        <a:bodyPr/>
        <a:lstStyle/>
        <a:p>
          <a:endParaRPr lang="en-US"/>
        </a:p>
      </dgm:t>
    </dgm:pt>
    <dgm:pt modelId="{C54AB45C-760A-40DD-A800-9C30A848A6A5}" type="pres">
      <dgm:prSet presAssocID="{AAEEA53B-BC3F-4B3C-943D-3FCB90FC5168}" presName="hierChild5" presStyleCnt="0"/>
      <dgm:spPr/>
      <dgm:t>
        <a:bodyPr/>
        <a:lstStyle/>
        <a:p>
          <a:endParaRPr lang="en-US"/>
        </a:p>
      </dgm:t>
    </dgm:pt>
    <dgm:pt modelId="{CE96F577-953C-4746-81FF-C55C483E70C1}" type="pres">
      <dgm:prSet presAssocID="{8C6D91CC-8EEC-4ED1-8E78-834228C38D9E}" presName="Name37" presStyleLbl="parChTrans1D3" presStyleIdx="1" presStyleCnt="5"/>
      <dgm:spPr/>
      <dgm:t>
        <a:bodyPr/>
        <a:lstStyle/>
        <a:p>
          <a:endParaRPr lang="en-US"/>
        </a:p>
      </dgm:t>
    </dgm:pt>
    <dgm:pt modelId="{DE1A6ED7-A194-46E0-A419-B9A22415B3B0}" type="pres">
      <dgm:prSet presAssocID="{E1A97058-026E-4AF8-B558-341D6F21DE88}" presName="hierRoot2" presStyleCnt="0">
        <dgm:presLayoutVars>
          <dgm:hierBranch val="init"/>
        </dgm:presLayoutVars>
      </dgm:prSet>
      <dgm:spPr/>
      <dgm:t>
        <a:bodyPr/>
        <a:lstStyle/>
        <a:p>
          <a:endParaRPr lang="en-US"/>
        </a:p>
      </dgm:t>
    </dgm:pt>
    <dgm:pt modelId="{F3582C68-B8DD-4744-9627-C29AF397D318}" type="pres">
      <dgm:prSet presAssocID="{E1A97058-026E-4AF8-B558-341D6F21DE88}" presName="rootComposite" presStyleCnt="0"/>
      <dgm:spPr/>
      <dgm:t>
        <a:bodyPr/>
        <a:lstStyle/>
        <a:p>
          <a:endParaRPr lang="en-US"/>
        </a:p>
      </dgm:t>
    </dgm:pt>
    <dgm:pt modelId="{CB3E9E08-BC70-4424-B1BD-4B0BA38CD577}" type="pres">
      <dgm:prSet presAssocID="{E1A97058-026E-4AF8-B558-341D6F21DE88}" presName="rootText" presStyleLbl="node1" presStyleIdx="4" presStyleCnt="10" custScaleY="145570">
        <dgm:presLayoutVars>
          <dgm:chMax/>
          <dgm:chPref val="3"/>
        </dgm:presLayoutVars>
      </dgm:prSet>
      <dgm:spPr/>
      <dgm:t>
        <a:bodyPr/>
        <a:lstStyle/>
        <a:p>
          <a:endParaRPr lang="en-US"/>
        </a:p>
      </dgm:t>
    </dgm:pt>
    <dgm:pt modelId="{E996F5AC-D813-4617-A518-C609FA35B592}" type="pres">
      <dgm:prSet presAssocID="{E1A97058-026E-4AF8-B558-341D6F21DE88}" presName="titleText2" presStyleLbl="fgAcc1" presStyleIdx="4" presStyleCnt="10" custLinFactNeighborX="19454" custLinFactNeighborY="65970">
        <dgm:presLayoutVars>
          <dgm:chMax val="0"/>
          <dgm:chPref val="0"/>
        </dgm:presLayoutVars>
      </dgm:prSet>
      <dgm:spPr/>
      <dgm:t>
        <a:bodyPr/>
        <a:lstStyle/>
        <a:p>
          <a:endParaRPr lang="en-US"/>
        </a:p>
      </dgm:t>
    </dgm:pt>
    <dgm:pt modelId="{B3CD6B48-FC2C-4DEA-A5ED-E65EFCC4C675}" type="pres">
      <dgm:prSet presAssocID="{E1A97058-026E-4AF8-B558-341D6F21DE88}" presName="rootConnector" presStyleLbl="node3" presStyleIdx="0" presStyleCnt="0"/>
      <dgm:spPr/>
      <dgm:t>
        <a:bodyPr/>
        <a:lstStyle/>
        <a:p>
          <a:endParaRPr lang="en-US"/>
        </a:p>
      </dgm:t>
    </dgm:pt>
    <dgm:pt modelId="{08397204-40B0-43C5-B708-9E53DE97FAA9}" type="pres">
      <dgm:prSet presAssocID="{E1A97058-026E-4AF8-B558-341D6F21DE88}" presName="hierChild4" presStyleCnt="0"/>
      <dgm:spPr/>
      <dgm:t>
        <a:bodyPr/>
        <a:lstStyle/>
        <a:p>
          <a:endParaRPr lang="en-US"/>
        </a:p>
      </dgm:t>
    </dgm:pt>
    <dgm:pt modelId="{90B3BDF0-3326-4D87-B9BD-41F9B3BD9E44}" type="pres">
      <dgm:prSet presAssocID="{E1A97058-026E-4AF8-B558-341D6F21DE88}" presName="hierChild5" presStyleCnt="0"/>
      <dgm:spPr/>
      <dgm:t>
        <a:bodyPr/>
        <a:lstStyle/>
        <a:p>
          <a:endParaRPr lang="en-US"/>
        </a:p>
      </dgm:t>
    </dgm:pt>
    <dgm:pt modelId="{4BD878E3-40FD-43A8-9FDD-BAF00FA12084}" type="pres">
      <dgm:prSet presAssocID="{D69A8EAF-E281-4F31-B9CC-623E734BE0D2}" presName="Name37" presStyleLbl="parChTrans1D3" presStyleIdx="2" presStyleCnt="5"/>
      <dgm:spPr/>
      <dgm:t>
        <a:bodyPr/>
        <a:lstStyle/>
        <a:p>
          <a:endParaRPr lang="en-US"/>
        </a:p>
      </dgm:t>
    </dgm:pt>
    <dgm:pt modelId="{A031D5ED-808A-4533-A937-0160EDAB154B}" type="pres">
      <dgm:prSet presAssocID="{FEA40D1F-ED3C-4FF5-8418-5C48E80E141D}" presName="hierRoot2" presStyleCnt="0">
        <dgm:presLayoutVars>
          <dgm:hierBranch val="init"/>
        </dgm:presLayoutVars>
      </dgm:prSet>
      <dgm:spPr/>
      <dgm:t>
        <a:bodyPr/>
        <a:lstStyle/>
        <a:p>
          <a:endParaRPr lang="en-US"/>
        </a:p>
      </dgm:t>
    </dgm:pt>
    <dgm:pt modelId="{93B29CCF-566F-44DF-81DF-736165B6D52F}" type="pres">
      <dgm:prSet presAssocID="{FEA40D1F-ED3C-4FF5-8418-5C48E80E141D}" presName="rootComposite" presStyleCnt="0"/>
      <dgm:spPr/>
      <dgm:t>
        <a:bodyPr/>
        <a:lstStyle/>
        <a:p>
          <a:endParaRPr lang="en-US"/>
        </a:p>
      </dgm:t>
    </dgm:pt>
    <dgm:pt modelId="{C3A6EBE7-9B9D-4BCE-9EFE-66584B79C814}" type="pres">
      <dgm:prSet presAssocID="{FEA40D1F-ED3C-4FF5-8418-5C48E80E141D}" presName="rootText" presStyleLbl="node1" presStyleIdx="5" presStyleCnt="10" custScaleY="145570">
        <dgm:presLayoutVars>
          <dgm:chMax/>
          <dgm:chPref val="3"/>
        </dgm:presLayoutVars>
      </dgm:prSet>
      <dgm:spPr/>
      <dgm:t>
        <a:bodyPr/>
        <a:lstStyle/>
        <a:p>
          <a:endParaRPr lang="en-US"/>
        </a:p>
      </dgm:t>
    </dgm:pt>
    <dgm:pt modelId="{BEFF7378-0616-4A3D-BA54-41B350DFAB6C}" type="pres">
      <dgm:prSet presAssocID="{FEA40D1F-ED3C-4FF5-8418-5C48E80E141D}" presName="titleText2" presStyleLbl="fgAcc1" presStyleIdx="5" presStyleCnt="10" custLinFactNeighborX="18183" custLinFactNeighborY="65970">
        <dgm:presLayoutVars>
          <dgm:chMax val="0"/>
          <dgm:chPref val="0"/>
        </dgm:presLayoutVars>
      </dgm:prSet>
      <dgm:spPr/>
      <dgm:t>
        <a:bodyPr/>
        <a:lstStyle/>
        <a:p>
          <a:endParaRPr lang="en-US"/>
        </a:p>
      </dgm:t>
    </dgm:pt>
    <dgm:pt modelId="{C36C7ADB-31E3-4181-A9ED-A64ED6DDC77F}" type="pres">
      <dgm:prSet presAssocID="{FEA40D1F-ED3C-4FF5-8418-5C48E80E141D}" presName="rootConnector" presStyleLbl="node3" presStyleIdx="0" presStyleCnt="0"/>
      <dgm:spPr/>
      <dgm:t>
        <a:bodyPr/>
        <a:lstStyle/>
        <a:p>
          <a:endParaRPr lang="en-US"/>
        </a:p>
      </dgm:t>
    </dgm:pt>
    <dgm:pt modelId="{FDA84F71-2720-43FE-B162-48588BE17060}" type="pres">
      <dgm:prSet presAssocID="{FEA40D1F-ED3C-4FF5-8418-5C48E80E141D}" presName="hierChild4" presStyleCnt="0"/>
      <dgm:spPr/>
      <dgm:t>
        <a:bodyPr/>
        <a:lstStyle/>
        <a:p>
          <a:endParaRPr lang="en-US"/>
        </a:p>
      </dgm:t>
    </dgm:pt>
    <dgm:pt modelId="{FB230145-5C24-4332-AD03-F3909706933D}" type="pres">
      <dgm:prSet presAssocID="{FEA40D1F-ED3C-4FF5-8418-5C48E80E141D}" presName="hierChild5" presStyleCnt="0"/>
      <dgm:spPr/>
      <dgm:t>
        <a:bodyPr/>
        <a:lstStyle/>
        <a:p>
          <a:endParaRPr lang="en-US"/>
        </a:p>
      </dgm:t>
    </dgm:pt>
    <dgm:pt modelId="{01A7E8E8-B430-4854-AC27-387C977AE2E1}" type="pres">
      <dgm:prSet presAssocID="{213CE2B2-62B9-44F1-9D11-96823500E494}" presName="Name37" presStyleLbl="parChTrans1D3" presStyleIdx="3" presStyleCnt="5"/>
      <dgm:spPr/>
      <dgm:t>
        <a:bodyPr/>
        <a:lstStyle/>
        <a:p>
          <a:endParaRPr lang="en-US"/>
        </a:p>
      </dgm:t>
    </dgm:pt>
    <dgm:pt modelId="{E14AE880-EBF9-4E64-B00B-098AD4935863}" type="pres">
      <dgm:prSet presAssocID="{E1714530-4085-4179-9D79-C36DC2C046C0}" presName="hierRoot2" presStyleCnt="0">
        <dgm:presLayoutVars>
          <dgm:hierBranch val="init"/>
        </dgm:presLayoutVars>
      </dgm:prSet>
      <dgm:spPr/>
      <dgm:t>
        <a:bodyPr/>
        <a:lstStyle/>
        <a:p>
          <a:endParaRPr lang="en-US"/>
        </a:p>
      </dgm:t>
    </dgm:pt>
    <dgm:pt modelId="{89C578AA-8F24-41D1-A66E-AC855E8BEEA1}" type="pres">
      <dgm:prSet presAssocID="{E1714530-4085-4179-9D79-C36DC2C046C0}" presName="rootComposite" presStyleCnt="0"/>
      <dgm:spPr/>
      <dgm:t>
        <a:bodyPr/>
        <a:lstStyle/>
        <a:p>
          <a:endParaRPr lang="en-US"/>
        </a:p>
      </dgm:t>
    </dgm:pt>
    <dgm:pt modelId="{7577B82D-0A61-4EDA-B135-55DEDC0DB6A4}" type="pres">
      <dgm:prSet presAssocID="{E1714530-4085-4179-9D79-C36DC2C046C0}" presName="rootText" presStyleLbl="node1" presStyleIdx="6" presStyleCnt="10" custScaleY="145570">
        <dgm:presLayoutVars>
          <dgm:chMax/>
          <dgm:chPref val="3"/>
        </dgm:presLayoutVars>
      </dgm:prSet>
      <dgm:spPr/>
      <dgm:t>
        <a:bodyPr/>
        <a:lstStyle/>
        <a:p>
          <a:endParaRPr lang="en-US"/>
        </a:p>
      </dgm:t>
    </dgm:pt>
    <dgm:pt modelId="{C820345F-73E7-4C09-824E-EAFC583EA850}" type="pres">
      <dgm:prSet presAssocID="{E1714530-4085-4179-9D79-C36DC2C046C0}" presName="titleText2" presStyleLbl="fgAcc1" presStyleIdx="6" presStyleCnt="10" custLinFactNeighborX="18183" custLinFactNeighborY="65970">
        <dgm:presLayoutVars>
          <dgm:chMax val="0"/>
          <dgm:chPref val="0"/>
        </dgm:presLayoutVars>
      </dgm:prSet>
      <dgm:spPr/>
      <dgm:t>
        <a:bodyPr/>
        <a:lstStyle/>
        <a:p>
          <a:endParaRPr lang="en-US"/>
        </a:p>
      </dgm:t>
    </dgm:pt>
    <dgm:pt modelId="{19882E9D-DAEA-47D1-A1FD-672DA5AAB4B6}" type="pres">
      <dgm:prSet presAssocID="{E1714530-4085-4179-9D79-C36DC2C046C0}" presName="rootConnector" presStyleLbl="node3" presStyleIdx="0" presStyleCnt="0"/>
      <dgm:spPr/>
      <dgm:t>
        <a:bodyPr/>
        <a:lstStyle/>
        <a:p>
          <a:endParaRPr lang="en-US"/>
        </a:p>
      </dgm:t>
    </dgm:pt>
    <dgm:pt modelId="{083CE715-7F9C-43C5-960B-6F806F8557BD}" type="pres">
      <dgm:prSet presAssocID="{E1714530-4085-4179-9D79-C36DC2C046C0}" presName="hierChild4" presStyleCnt="0"/>
      <dgm:spPr/>
      <dgm:t>
        <a:bodyPr/>
        <a:lstStyle/>
        <a:p>
          <a:endParaRPr lang="en-US"/>
        </a:p>
      </dgm:t>
    </dgm:pt>
    <dgm:pt modelId="{8D56664D-2F1B-440F-B5E4-63F1F32D8B52}" type="pres">
      <dgm:prSet presAssocID="{E1714530-4085-4179-9D79-C36DC2C046C0}" presName="hierChild5" presStyleCnt="0"/>
      <dgm:spPr/>
      <dgm:t>
        <a:bodyPr/>
        <a:lstStyle/>
        <a:p>
          <a:endParaRPr lang="en-US"/>
        </a:p>
      </dgm:t>
    </dgm:pt>
    <dgm:pt modelId="{3B9B0480-8B14-438A-8F72-40231FA8FF13}" type="pres">
      <dgm:prSet presAssocID="{766B68D5-97DB-4C83-8C98-7FFBFB958066}" presName="Name37" presStyleLbl="parChTrans1D3" presStyleIdx="4" presStyleCnt="5"/>
      <dgm:spPr/>
      <dgm:t>
        <a:bodyPr/>
        <a:lstStyle/>
        <a:p>
          <a:endParaRPr lang="en-US"/>
        </a:p>
      </dgm:t>
    </dgm:pt>
    <dgm:pt modelId="{94AEA2A8-2D42-40CC-9F86-F59C0C8022FB}" type="pres">
      <dgm:prSet presAssocID="{978900DF-870D-4395-9890-599953B10186}" presName="hierRoot2" presStyleCnt="0">
        <dgm:presLayoutVars>
          <dgm:hierBranch val="init"/>
        </dgm:presLayoutVars>
      </dgm:prSet>
      <dgm:spPr/>
      <dgm:t>
        <a:bodyPr/>
        <a:lstStyle/>
        <a:p>
          <a:endParaRPr lang="en-US"/>
        </a:p>
      </dgm:t>
    </dgm:pt>
    <dgm:pt modelId="{4BC67A39-AA50-4FA7-A86C-CD5AFF5F2AA3}" type="pres">
      <dgm:prSet presAssocID="{978900DF-870D-4395-9890-599953B10186}" presName="rootComposite" presStyleCnt="0"/>
      <dgm:spPr/>
      <dgm:t>
        <a:bodyPr/>
        <a:lstStyle/>
        <a:p>
          <a:endParaRPr lang="en-US"/>
        </a:p>
      </dgm:t>
    </dgm:pt>
    <dgm:pt modelId="{3B0B1803-999F-4843-ADC2-49D7FBE02A0D}" type="pres">
      <dgm:prSet presAssocID="{978900DF-870D-4395-9890-599953B10186}" presName="rootText" presStyleLbl="node1" presStyleIdx="7" presStyleCnt="10" custScaleY="145570">
        <dgm:presLayoutVars>
          <dgm:chMax/>
          <dgm:chPref val="3"/>
        </dgm:presLayoutVars>
      </dgm:prSet>
      <dgm:spPr/>
      <dgm:t>
        <a:bodyPr/>
        <a:lstStyle/>
        <a:p>
          <a:endParaRPr lang="en-US"/>
        </a:p>
      </dgm:t>
    </dgm:pt>
    <dgm:pt modelId="{43B0B272-A487-4A89-9E5C-1C4F37AF7D36}" type="pres">
      <dgm:prSet presAssocID="{978900DF-870D-4395-9890-599953B10186}" presName="titleText2" presStyleLbl="fgAcc1" presStyleIdx="7" presStyleCnt="10" custLinFactNeighborX="18183" custLinFactNeighborY="65970">
        <dgm:presLayoutVars>
          <dgm:chMax val="0"/>
          <dgm:chPref val="0"/>
        </dgm:presLayoutVars>
      </dgm:prSet>
      <dgm:spPr/>
      <dgm:t>
        <a:bodyPr/>
        <a:lstStyle/>
        <a:p>
          <a:endParaRPr lang="en-US"/>
        </a:p>
      </dgm:t>
    </dgm:pt>
    <dgm:pt modelId="{DF1BF4F9-48BF-4EF6-A5BD-D3CEB9E6EED7}" type="pres">
      <dgm:prSet presAssocID="{978900DF-870D-4395-9890-599953B10186}" presName="rootConnector" presStyleLbl="node3" presStyleIdx="0" presStyleCnt="0"/>
      <dgm:spPr/>
      <dgm:t>
        <a:bodyPr/>
        <a:lstStyle/>
        <a:p>
          <a:endParaRPr lang="en-US"/>
        </a:p>
      </dgm:t>
    </dgm:pt>
    <dgm:pt modelId="{733B53D5-BF8F-4CFB-8EB0-1A6E76275CCB}" type="pres">
      <dgm:prSet presAssocID="{978900DF-870D-4395-9890-599953B10186}" presName="hierChild4" presStyleCnt="0"/>
      <dgm:spPr/>
      <dgm:t>
        <a:bodyPr/>
        <a:lstStyle/>
        <a:p>
          <a:endParaRPr lang="en-US"/>
        </a:p>
      </dgm:t>
    </dgm:pt>
    <dgm:pt modelId="{06AF5933-CCEB-4078-A223-271D0AAC5CBE}" type="pres">
      <dgm:prSet presAssocID="{978900DF-870D-4395-9890-599953B10186}" presName="hierChild5" presStyleCnt="0"/>
      <dgm:spPr/>
      <dgm:t>
        <a:bodyPr/>
        <a:lstStyle/>
        <a:p>
          <a:endParaRPr lang="en-US"/>
        </a:p>
      </dgm:t>
    </dgm:pt>
    <dgm:pt modelId="{B2914B63-F7FE-44FE-A9E7-7FBF4B1FD98F}" type="pres">
      <dgm:prSet presAssocID="{17224723-DCA5-4247-B11B-2A42E499C59C}" presName="hierChild5" presStyleCnt="0"/>
      <dgm:spPr/>
      <dgm:t>
        <a:bodyPr/>
        <a:lstStyle/>
        <a:p>
          <a:endParaRPr lang="en-US"/>
        </a:p>
      </dgm:t>
    </dgm:pt>
    <dgm:pt modelId="{FE3C7CC2-EDB0-47E7-B635-B6A88CF6CEA7}" type="pres">
      <dgm:prSet presAssocID="{D57B6BFE-1745-4541-9CDF-BB1A074CD411}" presName="Name37" presStyleLbl="parChTrans1D2" presStyleIdx="3" presStyleCnt="5"/>
      <dgm:spPr/>
      <dgm:t>
        <a:bodyPr/>
        <a:lstStyle/>
        <a:p>
          <a:endParaRPr lang="en-US"/>
        </a:p>
      </dgm:t>
    </dgm:pt>
    <dgm:pt modelId="{B1DAB749-F540-41A0-B5EF-31D0ACE94F38}" type="pres">
      <dgm:prSet presAssocID="{02075D3D-8FCA-49F8-8C2C-ECAE7AC0A526}" presName="hierRoot2" presStyleCnt="0">
        <dgm:presLayoutVars>
          <dgm:hierBranch val="init"/>
        </dgm:presLayoutVars>
      </dgm:prSet>
      <dgm:spPr/>
      <dgm:t>
        <a:bodyPr/>
        <a:lstStyle/>
        <a:p>
          <a:endParaRPr lang="en-US"/>
        </a:p>
      </dgm:t>
    </dgm:pt>
    <dgm:pt modelId="{8CA513F0-DAEB-43D0-9D2C-082ECE1949C4}" type="pres">
      <dgm:prSet presAssocID="{02075D3D-8FCA-49F8-8C2C-ECAE7AC0A526}" presName="rootComposite" presStyleCnt="0"/>
      <dgm:spPr/>
      <dgm:t>
        <a:bodyPr/>
        <a:lstStyle/>
        <a:p>
          <a:endParaRPr lang="en-US"/>
        </a:p>
      </dgm:t>
    </dgm:pt>
    <dgm:pt modelId="{300F104F-2B27-42D4-8245-90F19747FBE8}" type="pres">
      <dgm:prSet presAssocID="{02075D3D-8FCA-49F8-8C2C-ECAE7AC0A526}" presName="rootText" presStyleLbl="node1" presStyleIdx="8" presStyleCnt="10" custScaleY="145570">
        <dgm:presLayoutVars>
          <dgm:chMax/>
          <dgm:chPref val="3"/>
        </dgm:presLayoutVars>
      </dgm:prSet>
      <dgm:spPr/>
      <dgm:t>
        <a:bodyPr/>
        <a:lstStyle/>
        <a:p>
          <a:endParaRPr lang="en-US"/>
        </a:p>
      </dgm:t>
    </dgm:pt>
    <dgm:pt modelId="{C0BFC15D-8688-493D-8C19-8C8E7839291E}" type="pres">
      <dgm:prSet presAssocID="{02075D3D-8FCA-49F8-8C2C-ECAE7AC0A526}" presName="titleText2" presStyleLbl="fgAcc1" presStyleIdx="8" presStyleCnt="10" custLinFactNeighborX="18183" custLinFactNeighborY="65970">
        <dgm:presLayoutVars>
          <dgm:chMax val="0"/>
          <dgm:chPref val="0"/>
        </dgm:presLayoutVars>
      </dgm:prSet>
      <dgm:spPr/>
      <dgm:t>
        <a:bodyPr/>
        <a:lstStyle/>
        <a:p>
          <a:endParaRPr lang="en-US"/>
        </a:p>
      </dgm:t>
    </dgm:pt>
    <dgm:pt modelId="{DD9284B3-52C0-4FC2-BDE3-E0B4A292CC16}" type="pres">
      <dgm:prSet presAssocID="{02075D3D-8FCA-49F8-8C2C-ECAE7AC0A526}" presName="rootConnector" presStyleLbl="node2" presStyleIdx="0" presStyleCnt="0"/>
      <dgm:spPr/>
      <dgm:t>
        <a:bodyPr/>
        <a:lstStyle/>
        <a:p>
          <a:endParaRPr lang="en-US"/>
        </a:p>
      </dgm:t>
    </dgm:pt>
    <dgm:pt modelId="{3B6BDDDA-E2F1-4874-BE62-E54464E76A31}" type="pres">
      <dgm:prSet presAssocID="{02075D3D-8FCA-49F8-8C2C-ECAE7AC0A526}" presName="hierChild4" presStyleCnt="0"/>
      <dgm:spPr/>
      <dgm:t>
        <a:bodyPr/>
        <a:lstStyle/>
        <a:p>
          <a:endParaRPr lang="en-US"/>
        </a:p>
      </dgm:t>
    </dgm:pt>
    <dgm:pt modelId="{24E8D51A-5513-4FE2-B3B9-79947110654A}" type="pres">
      <dgm:prSet presAssocID="{02075D3D-8FCA-49F8-8C2C-ECAE7AC0A526}" presName="hierChild5" presStyleCnt="0"/>
      <dgm:spPr/>
      <dgm:t>
        <a:bodyPr/>
        <a:lstStyle/>
        <a:p>
          <a:endParaRPr lang="en-US"/>
        </a:p>
      </dgm:t>
    </dgm:pt>
    <dgm:pt modelId="{37ADF0EB-E5EF-48C0-8C43-3685E61CD2CE}" type="pres">
      <dgm:prSet presAssocID="{3817FF9D-7E77-4919-A4EA-B2BFA90C876F}" presName="Name37" presStyleLbl="parChTrans1D2" presStyleIdx="4" presStyleCnt="5"/>
      <dgm:spPr/>
      <dgm:t>
        <a:bodyPr/>
        <a:lstStyle/>
        <a:p>
          <a:endParaRPr lang="en-US"/>
        </a:p>
      </dgm:t>
    </dgm:pt>
    <dgm:pt modelId="{9CF6AAFB-6407-4EAC-8812-56CD706CCFC6}" type="pres">
      <dgm:prSet presAssocID="{09F1E1AD-45F5-4DD0-8890-6EE60DD8A398}" presName="hierRoot2" presStyleCnt="0">
        <dgm:presLayoutVars>
          <dgm:hierBranch val="init"/>
        </dgm:presLayoutVars>
      </dgm:prSet>
      <dgm:spPr/>
      <dgm:t>
        <a:bodyPr/>
        <a:lstStyle/>
        <a:p>
          <a:endParaRPr lang="en-US"/>
        </a:p>
      </dgm:t>
    </dgm:pt>
    <dgm:pt modelId="{E58B8501-4F18-4FB5-8AFA-BE86394A646B}" type="pres">
      <dgm:prSet presAssocID="{09F1E1AD-45F5-4DD0-8890-6EE60DD8A398}" presName="rootComposite" presStyleCnt="0"/>
      <dgm:spPr/>
      <dgm:t>
        <a:bodyPr/>
        <a:lstStyle/>
        <a:p>
          <a:endParaRPr lang="en-US"/>
        </a:p>
      </dgm:t>
    </dgm:pt>
    <dgm:pt modelId="{266B8FE6-49E0-455C-A875-4105BA27E665}" type="pres">
      <dgm:prSet presAssocID="{09F1E1AD-45F5-4DD0-8890-6EE60DD8A398}" presName="rootText" presStyleLbl="node1" presStyleIdx="9" presStyleCnt="10" custScaleY="145570">
        <dgm:presLayoutVars>
          <dgm:chMax/>
          <dgm:chPref val="3"/>
        </dgm:presLayoutVars>
      </dgm:prSet>
      <dgm:spPr/>
      <dgm:t>
        <a:bodyPr/>
        <a:lstStyle/>
        <a:p>
          <a:endParaRPr lang="en-US"/>
        </a:p>
      </dgm:t>
    </dgm:pt>
    <dgm:pt modelId="{CB86A5F0-503B-4474-9EF5-F87CD78ADE5D}" type="pres">
      <dgm:prSet presAssocID="{09F1E1AD-45F5-4DD0-8890-6EE60DD8A398}" presName="titleText2" presStyleLbl="fgAcc1" presStyleIdx="9" presStyleCnt="10" custLinFactNeighborX="18183" custLinFactNeighborY="65970">
        <dgm:presLayoutVars>
          <dgm:chMax val="0"/>
          <dgm:chPref val="0"/>
        </dgm:presLayoutVars>
      </dgm:prSet>
      <dgm:spPr/>
      <dgm:t>
        <a:bodyPr/>
        <a:lstStyle/>
        <a:p>
          <a:endParaRPr lang="en-US"/>
        </a:p>
      </dgm:t>
    </dgm:pt>
    <dgm:pt modelId="{CBD70CD9-4136-4FD2-BC87-935E526D70B5}" type="pres">
      <dgm:prSet presAssocID="{09F1E1AD-45F5-4DD0-8890-6EE60DD8A398}" presName="rootConnector" presStyleLbl="node2" presStyleIdx="0" presStyleCnt="0"/>
      <dgm:spPr/>
      <dgm:t>
        <a:bodyPr/>
        <a:lstStyle/>
        <a:p>
          <a:endParaRPr lang="en-US"/>
        </a:p>
      </dgm:t>
    </dgm:pt>
    <dgm:pt modelId="{B4C21D56-5D51-4F9F-AF21-E374909CB859}" type="pres">
      <dgm:prSet presAssocID="{09F1E1AD-45F5-4DD0-8890-6EE60DD8A398}" presName="hierChild4" presStyleCnt="0"/>
      <dgm:spPr/>
      <dgm:t>
        <a:bodyPr/>
        <a:lstStyle/>
        <a:p>
          <a:endParaRPr lang="en-US"/>
        </a:p>
      </dgm:t>
    </dgm:pt>
    <dgm:pt modelId="{110ED565-3361-4185-9DF0-42A90C3A3625}" type="pres">
      <dgm:prSet presAssocID="{09F1E1AD-45F5-4DD0-8890-6EE60DD8A398}" presName="hierChild5" presStyleCnt="0"/>
      <dgm:spPr/>
      <dgm:t>
        <a:bodyPr/>
        <a:lstStyle/>
        <a:p>
          <a:endParaRPr lang="en-US"/>
        </a:p>
      </dgm:t>
    </dgm:pt>
    <dgm:pt modelId="{86D283CD-3C82-467B-A0DA-8223132FDB20}" type="pres">
      <dgm:prSet presAssocID="{9CCABC6A-7024-40AE-A6B6-99F1E2F8FCC7}" presName="hierChild3" presStyleCnt="0"/>
      <dgm:spPr/>
      <dgm:t>
        <a:bodyPr/>
        <a:lstStyle/>
        <a:p>
          <a:endParaRPr lang="en-US"/>
        </a:p>
      </dgm:t>
    </dgm:pt>
  </dgm:ptLst>
  <dgm:cxnLst>
    <dgm:cxn modelId="{3A4EB839-AD43-47A4-B218-31097E07E7D4}" type="presOf" srcId="{FF85A785-E112-4ABC-B820-F4A8007780D8}" destId="{85736952-41B7-4CD2-9DE8-C5C612A8358B}" srcOrd="0" destOrd="0" presId="urn:microsoft.com/office/officeart/2008/layout/NameandTitleOrganizationalChart"/>
    <dgm:cxn modelId="{530989B6-DD88-4809-B9AB-746AE7C7333F}" type="presOf" srcId="{09F1E1AD-45F5-4DD0-8890-6EE60DD8A398}" destId="{266B8FE6-49E0-455C-A875-4105BA27E665}" srcOrd="0" destOrd="0" presId="urn:microsoft.com/office/officeart/2008/layout/NameandTitleOrganizationalChart"/>
    <dgm:cxn modelId="{594D76B4-2B7A-478D-9D02-3FB2073A8FC8}" type="presOf" srcId="{FA80338E-8350-4C73-8D90-3012B0F0D842}" destId="{251F34D7-4A2D-4474-B2FA-EC45115EDC70}" srcOrd="0" destOrd="0" presId="urn:microsoft.com/office/officeart/2008/layout/NameandTitleOrganizationalChart"/>
    <dgm:cxn modelId="{73D56C1E-59D4-47EB-9C7F-8EF59025664A}" type="presOf" srcId="{E1714530-4085-4179-9D79-C36DC2C046C0}" destId="{19882E9D-DAEA-47D1-A1FD-672DA5AAB4B6}" srcOrd="1" destOrd="0" presId="urn:microsoft.com/office/officeart/2008/layout/NameandTitleOrganizationalChart"/>
    <dgm:cxn modelId="{749C5B3E-98B2-4DA1-ABEC-5950957AF467}" type="presOf" srcId="{D69A8EAF-E281-4F31-B9CC-623E734BE0D2}" destId="{4BD878E3-40FD-43A8-9FDD-BAF00FA12084}" srcOrd="0" destOrd="0" presId="urn:microsoft.com/office/officeart/2008/layout/NameandTitleOrganizationalChart"/>
    <dgm:cxn modelId="{EE455CB7-212A-486F-8A87-ED66AB0DC554}" type="presOf" srcId="{AAEEA53B-BC3F-4B3C-943D-3FCB90FC5168}" destId="{BCAA14F0-A198-4A21-9F50-D2CC96855BDF}" srcOrd="1" destOrd="0" presId="urn:microsoft.com/office/officeart/2008/layout/NameandTitleOrganizationalChart"/>
    <dgm:cxn modelId="{D1BF1C4A-61C4-4569-99E2-0C0ACBD2CA22}" type="presOf" srcId="{AAEE1302-F017-4E2F-9695-19A91110064C}" destId="{43B0B272-A487-4A89-9E5C-1C4F37AF7D36}" srcOrd="0" destOrd="0" presId="urn:microsoft.com/office/officeart/2008/layout/NameandTitleOrganizationalChart"/>
    <dgm:cxn modelId="{FFE2524D-C3DB-4525-B57B-B548EB6B7500}" type="presOf" srcId="{9CCABC6A-7024-40AE-A6B6-99F1E2F8FCC7}" destId="{780C5225-FF18-48E6-8DCE-4E1532B61A22}" srcOrd="1" destOrd="0" presId="urn:microsoft.com/office/officeart/2008/layout/NameandTitleOrganizationalChart"/>
    <dgm:cxn modelId="{E647762D-F728-4E01-BEA2-1F7A385E73CB}" type="presOf" srcId="{31225A5D-FE53-4C3B-A252-3B95C5035458}" destId="{BEFF7378-0616-4A3D-BA54-41B350DFAB6C}" srcOrd="0" destOrd="0" presId="urn:microsoft.com/office/officeart/2008/layout/NameandTitleOrganizationalChart"/>
    <dgm:cxn modelId="{21F01C60-126D-4C05-B973-40B4A5F6708A}" type="presOf" srcId="{DD5C4BEE-2BA5-4E72-AB8E-FA15E4B57641}" destId="{DE4B9D58-99CF-43C5-B68C-AD9D8E751968}" srcOrd="0" destOrd="0" presId="urn:microsoft.com/office/officeart/2008/layout/NameandTitleOrganizationalChart"/>
    <dgm:cxn modelId="{F1C03A17-02AD-4B7A-AE5F-1DB1AA2600E0}" type="presOf" srcId="{09F1E1AD-45F5-4DD0-8890-6EE60DD8A398}" destId="{CBD70CD9-4136-4FD2-BC87-935E526D70B5}" srcOrd="1" destOrd="0" presId="urn:microsoft.com/office/officeart/2008/layout/NameandTitleOrganizationalChart"/>
    <dgm:cxn modelId="{3D4979BF-88B5-4260-B240-415C2D1E9A71}" srcId="{9CCABC6A-7024-40AE-A6B6-99F1E2F8FCC7}" destId="{A9898174-FEAC-40F6-88E4-B126442F9B5E}" srcOrd="1" destOrd="0" parTransId="{7965F588-82D3-47C9-86CA-6ED9AE75BDE5}" sibTransId="{49F26921-79FC-4C36-AA79-FE0D7C70270F}"/>
    <dgm:cxn modelId="{3ED14DFF-0AD7-4CD3-9D12-B317B6B9C868}" type="presOf" srcId="{17224723-DCA5-4247-B11B-2A42E499C59C}" destId="{727485F2-AFA9-477B-B07C-A40273B86BA4}" srcOrd="1" destOrd="0" presId="urn:microsoft.com/office/officeart/2008/layout/NameandTitleOrganizationalChart"/>
    <dgm:cxn modelId="{B304CF35-4168-427B-A7D7-C7D61678CD2C}" type="presOf" srcId="{E1A97058-026E-4AF8-B558-341D6F21DE88}" destId="{B3CD6B48-FC2C-4DEA-A5ED-E65EFCC4C675}" srcOrd="1" destOrd="0" presId="urn:microsoft.com/office/officeart/2008/layout/NameandTitleOrganizationalChart"/>
    <dgm:cxn modelId="{A2CABF4B-1F3C-4CCD-947A-B47134D8E774}" type="presOf" srcId="{9CCABC6A-7024-40AE-A6B6-99F1E2F8FCC7}" destId="{F9498724-3DFA-40A6-8045-11A5FDA4C40F}" srcOrd="0" destOrd="0" presId="urn:microsoft.com/office/officeart/2008/layout/NameandTitleOrganizationalChart"/>
    <dgm:cxn modelId="{33928ADE-F5C4-4F2D-A56B-6EFD7B2F8EF8}" type="presOf" srcId="{E1A97058-026E-4AF8-B558-341D6F21DE88}" destId="{CB3E9E08-BC70-4424-B1BD-4B0BA38CD577}" srcOrd="0" destOrd="0" presId="urn:microsoft.com/office/officeart/2008/layout/NameandTitleOrganizationalChart"/>
    <dgm:cxn modelId="{2215740C-BDC7-4630-B5A9-0347A11F10E1}" srcId="{9CCABC6A-7024-40AE-A6B6-99F1E2F8FCC7}" destId="{09F1E1AD-45F5-4DD0-8890-6EE60DD8A398}" srcOrd="4" destOrd="0" parTransId="{3817FF9D-7E77-4919-A4EA-B2BFA90C876F}" sibTransId="{1BC5CC8A-0627-4C4B-AFDC-B17E12A1E25D}"/>
    <dgm:cxn modelId="{35F23D96-B588-47A1-986E-D60A9C376630}" type="presOf" srcId="{AAEEA53B-BC3F-4B3C-943D-3FCB90FC5168}" destId="{F69E8D6F-8DB8-495B-93D4-68F775CB4143}" srcOrd="0" destOrd="0" presId="urn:microsoft.com/office/officeart/2008/layout/NameandTitleOrganizationalChart"/>
    <dgm:cxn modelId="{A9C33F89-CD7D-498A-AD51-A45DDFE1017C}" type="presOf" srcId="{ADA68251-A5CF-4B8A-B5D8-2C31162776B4}" destId="{6BBB6D03-F6C8-4811-B9E3-4F1AC6C338E2}" srcOrd="1" destOrd="0" presId="urn:microsoft.com/office/officeart/2008/layout/NameandTitleOrganizationalChart"/>
    <dgm:cxn modelId="{B2F4497A-2F45-4340-B4C8-85F5862B3D19}" type="presOf" srcId="{8C6D91CC-8EEC-4ED1-8E78-834228C38D9E}" destId="{CE96F577-953C-4746-81FF-C55C483E70C1}" srcOrd="0" destOrd="0" presId="urn:microsoft.com/office/officeart/2008/layout/NameandTitleOrganizationalChart"/>
    <dgm:cxn modelId="{0AEB31C2-B29F-4F55-AE2F-FAC4938AE136}" type="presOf" srcId="{FEA40D1F-ED3C-4FF5-8418-5C48E80E141D}" destId="{C3A6EBE7-9B9D-4BCE-9EFE-66584B79C814}" srcOrd="0" destOrd="0" presId="urn:microsoft.com/office/officeart/2008/layout/NameandTitleOrganizationalChart"/>
    <dgm:cxn modelId="{F87E609F-AE98-40F4-A133-5C61C354E405}" srcId="{17224723-DCA5-4247-B11B-2A42E499C59C}" destId="{E1A97058-026E-4AF8-B558-341D6F21DE88}" srcOrd="1" destOrd="0" parTransId="{8C6D91CC-8EEC-4ED1-8E78-834228C38D9E}" sibTransId="{EB5C1ACF-7A89-45A4-B252-6CEED61C2DE7}"/>
    <dgm:cxn modelId="{092AB70A-699F-44DF-8E74-D1DEDEA2E4BE}" srcId="{83F7C48F-AEC2-4AB4-8CD4-129AC55B880A}" destId="{9CCABC6A-7024-40AE-A6B6-99F1E2F8FCC7}" srcOrd="0" destOrd="0" parTransId="{DA3462DD-A6E0-4D01-BC2E-A97F9BF4B5C2}" sibTransId="{65B03B89-2AF6-49DD-B743-A21C6CD08A5B}"/>
    <dgm:cxn modelId="{C38A7925-52DB-4621-84C4-B2288E9ED095}" srcId="{9CCABC6A-7024-40AE-A6B6-99F1E2F8FCC7}" destId="{02075D3D-8FCA-49F8-8C2C-ECAE7AC0A526}" srcOrd="3" destOrd="0" parTransId="{D57B6BFE-1745-4541-9CDF-BB1A074CD411}" sibTransId="{A1D5ED03-D8C1-4412-9876-212B1A62C365}"/>
    <dgm:cxn modelId="{90F77BD1-A449-4AF7-A265-F102C0D4016D}" type="presOf" srcId="{A9898174-FEAC-40F6-88E4-B126442F9B5E}" destId="{28CA1EDB-5B6C-4C52-B3DA-68B6080CE25F}" srcOrd="1" destOrd="0" presId="urn:microsoft.com/office/officeart/2008/layout/NameandTitleOrganizationalChart"/>
    <dgm:cxn modelId="{9B75DDFF-A49E-42C2-86BC-36BDABF18E53}" type="presOf" srcId="{978900DF-870D-4395-9890-599953B10186}" destId="{DF1BF4F9-48BF-4EF6-A5BD-D3CEB9E6EED7}" srcOrd="1" destOrd="0" presId="urn:microsoft.com/office/officeart/2008/layout/NameandTitleOrganizationalChart"/>
    <dgm:cxn modelId="{5B332098-A040-43D5-8BAA-9B9D8DF82FD4}" srcId="{17224723-DCA5-4247-B11B-2A42E499C59C}" destId="{E1714530-4085-4179-9D79-C36DC2C046C0}" srcOrd="3" destOrd="0" parTransId="{213CE2B2-62B9-44F1-9D11-96823500E494}" sibTransId="{988F3DEA-68A0-49DB-806B-A88FE59F35B9}"/>
    <dgm:cxn modelId="{F458F8EA-F3D0-44C3-9779-34797F04F9AD}" type="presOf" srcId="{02075D3D-8FCA-49F8-8C2C-ECAE7AC0A526}" destId="{300F104F-2B27-42D4-8245-90F19747FBE8}" srcOrd="0" destOrd="0" presId="urn:microsoft.com/office/officeart/2008/layout/NameandTitleOrganizationalChart"/>
    <dgm:cxn modelId="{E0BC3ED5-3961-41CC-B772-96C91F23C389}" srcId="{17224723-DCA5-4247-B11B-2A42E499C59C}" destId="{978900DF-870D-4395-9890-599953B10186}" srcOrd="4" destOrd="0" parTransId="{766B68D5-97DB-4C83-8C98-7FFBFB958066}" sibTransId="{AAEE1302-F017-4E2F-9695-19A91110064C}"/>
    <dgm:cxn modelId="{AFF967BD-987A-4F10-B760-4F6D49F37DB3}" type="presOf" srcId="{978900DF-870D-4395-9890-599953B10186}" destId="{3B0B1803-999F-4843-ADC2-49D7FBE02A0D}" srcOrd="0" destOrd="0" presId="urn:microsoft.com/office/officeart/2008/layout/NameandTitleOrganizationalChart"/>
    <dgm:cxn modelId="{3D15F2B0-7542-4FC2-9E78-226ABA4C62EB}" type="presOf" srcId="{A9898174-FEAC-40F6-88E4-B126442F9B5E}" destId="{B7F454B9-5EAD-4142-BC87-3886D2822412}" srcOrd="0" destOrd="0" presId="urn:microsoft.com/office/officeart/2008/layout/NameandTitleOrganizationalChart"/>
    <dgm:cxn modelId="{CFA48D48-13D6-4E47-8DE2-BF6390DD1AB7}" type="presOf" srcId="{D57B6BFE-1745-4541-9CDF-BB1A074CD411}" destId="{FE3C7CC2-EDB0-47E7-B635-B6A88CF6CEA7}" srcOrd="0" destOrd="0" presId="urn:microsoft.com/office/officeart/2008/layout/NameandTitleOrganizationalChart"/>
    <dgm:cxn modelId="{65FE7702-38D8-4F86-8DDB-33D765F05747}" type="presOf" srcId="{2AFD40B3-7F08-4CA1-A9C2-7C21AA4A03B2}" destId="{1716359B-5C90-4868-B261-CA219677ADBF}" srcOrd="0" destOrd="0" presId="urn:microsoft.com/office/officeart/2008/layout/NameandTitleOrganizationalChart"/>
    <dgm:cxn modelId="{23C18585-14B9-4125-A92B-5F13B2501920}" type="presOf" srcId="{A1D5ED03-D8C1-4412-9876-212B1A62C365}" destId="{C0BFC15D-8688-493D-8C19-8C8E7839291E}" srcOrd="0" destOrd="0" presId="urn:microsoft.com/office/officeart/2008/layout/NameandTitleOrganizationalChart"/>
    <dgm:cxn modelId="{C1F1CCAF-5D94-4D54-A61D-6CE627A53439}" type="presOf" srcId="{988F3DEA-68A0-49DB-806B-A88FE59F35B9}" destId="{C820345F-73E7-4C09-824E-EAFC583EA850}" srcOrd="0" destOrd="0" presId="urn:microsoft.com/office/officeart/2008/layout/NameandTitleOrganizationalChart"/>
    <dgm:cxn modelId="{30BD213F-105A-4890-B311-319C58744C8A}" type="presOf" srcId="{213CE2B2-62B9-44F1-9D11-96823500E494}" destId="{01A7E8E8-B430-4854-AC27-387C977AE2E1}" srcOrd="0" destOrd="0" presId="urn:microsoft.com/office/officeart/2008/layout/NameandTitleOrganizationalChart"/>
    <dgm:cxn modelId="{369C4E21-6F5E-43FC-95F9-C9479A45974A}" type="presOf" srcId="{02075D3D-8FCA-49F8-8C2C-ECAE7AC0A526}" destId="{DD9284B3-52C0-4FC2-BDE3-E0B4A292CC16}" srcOrd="1" destOrd="0" presId="urn:microsoft.com/office/officeart/2008/layout/NameandTitleOrganizationalChart"/>
    <dgm:cxn modelId="{D8824AA0-81FF-4903-A314-F8A8D97DDCF1}" type="presOf" srcId="{3817FF9D-7E77-4919-A4EA-B2BFA90C876F}" destId="{37ADF0EB-E5EF-48C0-8C43-3685E61CD2CE}" srcOrd="0" destOrd="0" presId="urn:microsoft.com/office/officeart/2008/layout/NameandTitleOrganizationalChart"/>
    <dgm:cxn modelId="{8186C549-B772-4F70-BC80-189D2F0486F6}" type="presOf" srcId="{7965F588-82D3-47C9-86CA-6ED9AE75BDE5}" destId="{BBFF8BDA-1C2F-4348-BB47-1D4C5FEE33E1}" srcOrd="0" destOrd="0" presId="urn:microsoft.com/office/officeart/2008/layout/NameandTitleOrganizationalChart"/>
    <dgm:cxn modelId="{5985A377-95BD-4B85-8E04-898BBB1EAABD}" type="presOf" srcId="{65B03B89-2AF6-49DD-B743-A21C6CD08A5B}" destId="{F3F58287-DD9C-4323-B3A4-A4A311641C6D}" srcOrd="0" destOrd="0" presId="urn:microsoft.com/office/officeart/2008/layout/NameandTitleOrganizationalChart"/>
    <dgm:cxn modelId="{8FA38D61-E4DA-4FFB-8EE2-455E79B67DCF}" type="presOf" srcId="{FEA40D1F-ED3C-4FF5-8418-5C48E80E141D}" destId="{C36C7ADB-31E3-4181-A9ED-A64ED6DDC77F}" srcOrd="1" destOrd="0" presId="urn:microsoft.com/office/officeart/2008/layout/NameandTitleOrganizationalChart"/>
    <dgm:cxn modelId="{2E879959-4899-495B-967E-EF949B9C0727}" srcId="{9CCABC6A-7024-40AE-A6B6-99F1E2F8FCC7}" destId="{ADA68251-A5CF-4B8A-B5D8-2C31162776B4}" srcOrd="0" destOrd="0" parTransId="{55A3D830-4443-4DB6-B31C-73FC37EE6178}" sibTransId="{2AFD40B3-7F08-4CA1-A9C2-7C21AA4A03B2}"/>
    <dgm:cxn modelId="{DFAD927B-6A67-432F-B600-D2DCA6A4B87B}" type="presOf" srcId="{368F7B8F-2BD3-4597-9606-4843E0D2F9EA}" destId="{9A0F145A-C670-4592-A87A-20AF359CFB27}" srcOrd="0" destOrd="0" presId="urn:microsoft.com/office/officeart/2008/layout/NameandTitleOrganizationalChart"/>
    <dgm:cxn modelId="{551BA678-85CF-4CAE-B652-481792B83349}" type="presOf" srcId="{1BC5CC8A-0627-4C4B-AFDC-B17E12A1E25D}" destId="{CB86A5F0-503B-4474-9EF5-F87CD78ADE5D}" srcOrd="0" destOrd="0" presId="urn:microsoft.com/office/officeart/2008/layout/NameandTitleOrganizationalChart"/>
    <dgm:cxn modelId="{60E8EB7B-76B0-4801-BB41-E2D3384C4B07}" type="presOf" srcId="{766B68D5-97DB-4C83-8C98-7FFBFB958066}" destId="{3B9B0480-8B14-438A-8F72-40231FA8FF13}" srcOrd="0" destOrd="0" presId="urn:microsoft.com/office/officeart/2008/layout/NameandTitleOrganizationalChart"/>
    <dgm:cxn modelId="{C04CC579-CCCC-45A8-89BC-EA26CB35AE9A}" srcId="{17224723-DCA5-4247-B11B-2A42E499C59C}" destId="{FEA40D1F-ED3C-4FF5-8418-5C48E80E141D}" srcOrd="2" destOrd="0" parTransId="{D69A8EAF-E281-4F31-B9CC-623E734BE0D2}" sibTransId="{31225A5D-FE53-4C3B-A252-3B95C5035458}"/>
    <dgm:cxn modelId="{6E39A07C-3B67-4454-954F-9A32C1C5987B}" srcId="{9CCABC6A-7024-40AE-A6B6-99F1E2F8FCC7}" destId="{17224723-DCA5-4247-B11B-2A42E499C59C}" srcOrd="2" destOrd="0" parTransId="{FA80338E-8350-4C73-8D90-3012B0F0D842}" sibTransId="{FF85A785-E112-4ABC-B820-F4A8007780D8}"/>
    <dgm:cxn modelId="{CB6467EA-4029-486E-A82A-2A0063347041}" type="presOf" srcId="{55A3D830-4443-4DB6-B31C-73FC37EE6178}" destId="{5251F571-DBE5-40E5-952A-4455430EF97B}" srcOrd="0" destOrd="0" presId="urn:microsoft.com/office/officeart/2008/layout/NameandTitleOrganizationalChart"/>
    <dgm:cxn modelId="{6F70FED0-E2FE-4D17-A916-91BB25F9C274}" type="presOf" srcId="{17224723-DCA5-4247-B11B-2A42E499C59C}" destId="{D4988C66-3B40-4E64-816D-7D79DEF4A00E}" srcOrd="0" destOrd="0" presId="urn:microsoft.com/office/officeart/2008/layout/NameandTitleOrganizationalChart"/>
    <dgm:cxn modelId="{18CB89E8-9A86-4582-BA60-07DE79DC17E7}" type="presOf" srcId="{EB5C1ACF-7A89-45A4-B252-6CEED61C2DE7}" destId="{E996F5AC-D813-4617-A518-C609FA35B592}" srcOrd="0" destOrd="0" presId="urn:microsoft.com/office/officeart/2008/layout/NameandTitleOrganizationalChart"/>
    <dgm:cxn modelId="{EE389F58-DC8B-4DB4-B274-A3780B9F42C6}" type="presOf" srcId="{49F26921-79FC-4C36-AA79-FE0D7C70270F}" destId="{832986B3-9DE2-4CCD-AF7A-BAE7DD1DDD56}" srcOrd="0" destOrd="0" presId="urn:microsoft.com/office/officeart/2008/layout/NameandTitleOrganizationalChart"/>
    <dgm:cxn modelId="{99867466-3150-4A95-9263-15EB7F1CF9E9}" srcId="{17224723-DCA5-4247-B11B-2A42E499C59C}" destId="{AAEEA53B-BC3F-4B3C-943D-3FCB90FC5168}" srcOrd="0" destOrd="0" parTransId="{DD5C4BEE-2BA5-4E72-AB8E-FA15E4B57641}" sibTransId="{368F7B8F-2BD3-4597-9606-4843E0D2F9EA}"/>
    <dgm:cxn modelId="{E18CFE54-97F0-4892-AE47-F7834C7CCEF3}" type="presOf" srcId="{E1714530-4085-4179-9D79-C36DC2C046C0}" destId="{7577B82D-0A61-4EDA-B135-55DEDC0DB6A4}" srcOrd="0" destOrd="0" presId="urn:microsoft.com/office/officeart/2008/layout/NameandTitleOrganizationalChart"/>
    <dgm:cxn modelId="{BE136360-2FE2-4923-834D-AA5F7347A8F3}" type="presOf" srcId="{83F7C48F-AEC2-4AB4-8CD4-129AC55B880A}" destId="{9A82B876-3F99-40EA-A516-D12FAAE62417}" srcOrd="0" destOrd="0" presId="urn:microsoft.com/office/officeart/2008/layout/NameandTitleOrganizationalChart"/>
    <dgm:cxn modelId="{D757AB89-EAB8-477C-A997-C7136656906F}" type="presOf" srcId="{ADA68251-A5CF-4B8A-B5D8-2C31162776B4}" destId="{4C7B1CE0-B953-4BFF-985D-4BB48BFD9AD5}" srcOrd="0" destOrd="0" presId="urn:microsoft.com/office/officeart/2008/layout/NameandTitleOrganizationalChart"/>
    <dgm:cxn modelId="{63569B11-76DB-409A-A211-81563A1AA468}" type="presParOf" srcId="{9A82B876-3F99-40EA-A516-D12FAAE62417}" destId="{69067167-B7C1-4DEB-93B1-920F97667C6B}" srcOrd="0" destOrd="0" presId="urn:microsoft.com/office/officeart/2008/layout/NameandTitleOrganizationalChart"/>
    <dgm:cxn modelId="{B78C0CCE-28DE-4800-9EC6-01F973E16A43}" type="presParOf" srcId="{69067167-B7C1-4DEB-93B1-920F97667C6B}" destId="{AD313CD1-AC0E-440D-9FB8-345C7471B9C1}" srcOrd="0" destOrd="0" presId="urn:microsoft.com/office/officeart/2008/layout/NameandTitleOrganizationalChart"/>
    <dgm:cxn modelId="{1A0E315E-DDAC-4C0D-BE2A-30625ED06FCD}" type="presParOf" srcId="{AD313CD1-AC0E-440D-9FB8-345C7471B9C1}" destId="{F9498724-3DFA-40A6-8045-11A5FDA4C40F}" srcOrd="0" destOrd="0" presId="urn:microsoft.com/office/officeart/2008/layout/NameandTitleOrganizationalChart"/>
    <dgm:cxn modelId="{09D2A7F0-FF95-436A-B588-8E857598C0B1}" type="presParOf" srcId="{AD313CD1-AC0E-440D-9FB8-345C7471B9C1}" destId="{F3F58287-DD9C-4323-B3A4-A4A311641C6D}" srcOrd="1" destOrd="0" presId="urn:microsoft.com/office/officeart/2008/layout/NameandTitleOrganizationalChart"/>
    <dgm:cxn modelId="{84B4FE56-2F14-4649-8D0C-587216227F97}" type="presParOf" srcId="{AD313CD1-AC0E-440D-9FB8-345C7471B9C1}" destId="{780C5225-FF18-48E6-8DCE-4E1532B61A22}" srcOrd="2" destOrd="0" presId="urn:microsoft.com/office/officeart/2008/layout/NameandTitleOrganizationalChart"/>
    <dgm:cxn modelId="{3D02CF91-C3D0-4C84-9DD5-22B5666565B1}" type="presParOf" srcId="{69067167-B7C1-4DEB-93B1-920F97667C6B}" destId="{3F356B9D-0D91-43CC-877C-FF36C9D4C700}" srcOrd="1" destOrd="0" presId="urn:microsoft.com/office/officeart/2008/layout/NameandTitleOrganizationalChart"/>
    <dgm:cxn modelId="{C4AD7B36-5790-480E-BA3C-985C8125B0C5}" type="presParOf" srcId="{3F356B9D-0D91-43CC-877C-FF36C9D4C700}" destId="{5251F571-DBE5-40E5-952A-4455430EF97B}" srcOrd="0" destOrd="0" presId="urn:microsoft.com/office/officeart/2008/layout/NameandTitleOrganizationalChart"/>
    <dgm:cxn modelId="{EF237C48-A375-4994-9E08-6260FCBFB528}" type="presParOf" srcId="{3F356B9D-0D91-43CC-877C-FF36C9D4C700}" destId="{0F8C7879-D76D-45D3-A6DA-5FCAF5D33B3E}" srcOrd="1" destOrd="0" presId="urn:microsoft.com/office/officeart/2008/layout/NameandTitleOrganizationalChart"/>
    <dgm:cxn modelId="{577773F9-DBDC-452E-9E8A-3A7371719AF5}" type="presParOf" srcId="{0F8C7879-D76D-45D3-A6DA-5FCAF5D33B3E}" destId="{CDAC339A-DD9A-4E86-9267-1C5D333584F7}" srcOrd="0" destOrd="0" presId="urn:microsoft.com/office/officeart/2008/layout/NameandTitleOrganizationalChart"/>
    <dgm:cxn modelId="{9B1CA2F5-8FC9-49F4-BDA9-C74E2544CDA1}" type="presParOf" srcId="{CDAC339A-DD9A-4E86-9267-1C5D333584F7}" destId="{4C7B1CE0-B953-4BFF-985D-4BB48BFD9AD5}" srcOrd="0" destOrd="0" presId="urn:microsoft.com/office/officeart/2008/layout/NameandTitleOrganizationalChart"/>
    <dgm:cxn modelId="{983CA264-C75C-445C-9F1E-6E3ACACCA0F4}" type="presParOf" srcId="{CDAC339A-DD9A-4E86-9267-1C5D333584F7}" destId="{1716359B-5C90-4868-B261-CA219677ADBF}" srcOrd="1" destOrd="0" presId="urn:microsoft.com/office/officeart/2008/layout/NameandTitleOrganizationalChart"/>
    <dgm:cxn modelId="{19DDADCE-19E9-4CCB-9C8D-4871F143E80F}" type="presParOf" srcId="{CDAC339A-DD9A-4E86-9267-1C5D333584F7}" destId="{6BBB6D03-F6C8-4811-B9E3-4F1AC6C338E2}" srcOrd="2" destOrd="0" presId="urn:microsoft.com/office/officeart/2008/layout/NameandTitleOrganizationalChart"/>
    <dgm:cxn modelId="{54C4B2E3-F42E-4AF6-B46F-900F5900A8DC}" type="presParOf" srcId="{0F8C7879-D76D-45D3-A6DA-5FCAF5D33B3E}" destId="{889A041F-56EE-4EF6-A664-3D165A6F5B91}" srcOrd="1" destOrd="0" presId="urn:microsoft.com/office/officeart/2008/layout/NameandTitleOrganizationalChart"/>
    <dgm:cxn modelId="{373F1681-6DBF-4F5F-B417-24238526395F}" type="presParOf" srcId="{0F8C7879-D76D-45D3-A6DA-5FCAF5D33B3E}" destId="{70095FF2-D4E6-4421-BE29-83968F4C6F6D}" srcOrd="2" destOrd="0" presId="urn:microsoft.com/office/officeart/2008/layout/NameandTitleOrganizationalChart"/>
    <dgm:cxn modelId="{655C3242-7350-443A-8B3D-5039AB46F7CA}" type="presParOf" srcId="{3F356B9D-0D91-43CC-877C-FF36C9D4C700}" destId="{BBFF8BDA-1C2F-4348-BB47-1D4C5FEE33E1}" srcOrd="2" destOrd="0" presId="urn:microsoft.com/office/officeart/2008/layout/NameandTitleOrganizationalChart"/>
    <dgm:cxn modelId="{D6B41545-AD21-42E4-B15E-79C04A16C44D}" type="presParOf" srcId="{3F356B9D-0D91-43CC-877C-FF36C9D4C700}" destId="{3B879729-460F-432E-ADEB-386F1C6E869E}" srcOrd="3" destOrd="0" presId="urn:microsoft.com/office/officeart/2008/layout/NameandTitleOrganizationalChart"/>
    <dgm:cxn modelId="{B26C777F-1F52-4209-9835-227A9555CBF9}" type="presParOf" srcId="{3B879729-460F-432E-ADEB-386F1C6E869E}" destId="{04E63EAC-B198-4ED4-8729-EC56589F3E79}" srcOrd="0" destOrd="0" presId="urn:microsoft.com/office/officeart/2008/layout/NameandTitleOrganizationalChart"/>
    <dgm:cxn modelId="{91ECD379-3180-435C-AD21-3621BB0D2CF8}" type="presParOf" srcId="{04E63EAC-B198-4ED4-8729-EC56589F3E79}" destId="{B7F454B9-5EAD-4142-BC87-3886D2822412}" srcOrd="0" destOrd="0" presId="urn:microsoft.com/office/officeart/2008/layout/NameandTitleOrganizationalChart"/>
    <dgm:cxn modelId="{78759583-25DB-4CB0-9977-05370C429016}" type="presParOf" srcId="{04E63EAC-B198-4ED4-8729-EC56589F3E79}" destId="{832986B3-9DE2-4CCD-AF7A-BAE7DD1DDD56}" srcOrd="1" destOrd="0" presId="urn:microsoft.com/office/officeart/2008/layout/NameandTitleOrganizationalChart"/>
    <dgm:cxn modelId="{E014C986-1277-44B7-88D0-FF3A9FD0D5FF}" type="presParOf" srcId="{04E63EAC-B198-4ED4-8729-EC56589F3E79}" destId="{28CA1EDB-5B6C-4C52-B3DA-68B6080CE25F}" srcOrd="2" destOrd="0" presId="urn:microsoft.com/office/officeart/2008/layout/NameandTitleOrganizationalChart"/>
    <dgm:cxn modelId="{E1FBC7AC-47C7-407B-ABB0-8145FDCE990A}" type="presParOf" srcId="{3B879729-460F-432E-ADEB-386F1C6E869E}" destId="{467BD7B8-8CB4-440F-B54F-4C4F0FBFA92F}" srcOrd="1" destOrd="0" presId="urn:microsoft.com/office/officeart/2008/layout/NameandTitleOrganizationalChart"/>
    <dgm:cxn modelId="{AD4D99A9-FFE8-419F-A4E2-6DFC2F778721}" type="presParOf" srcId="{3B879729-460F-432E-ADEB-386F1C6E869E}" destId="{425DD63E-7BD6-4596-92F3-95D94705D6E8}" srcOrd="2" destOrd="0" presId="urn:microsoft.com/office/officeart/2008/layout/NameandTitleOrganizationalChart"/>
    <dgm:cxn modelId="{5E7826A2-0AA5-4FA1-919B-EA06C2A65E48}" type="presParOf" srcId="{3F356B9D-0D91-43CC-877C-FF36C9D4C700}" destId="{251F34D7-4A2D-4474-B2FA-EC45115EDC70}" srcOrd="4" destOrd="0" presId="urn:microsoft.com/office/officeart/2008/layout/NameandTitleOrganizationalChart"/>
    <dgm:cxn modelId="{75630D7B-D2FC-4DA7-BA69-6E28D473E6AE}" type="presParOf" srcId="{3F356B9D-0D91-43CC-877C-FF36C9D4C700}" destId="{645B7BB2-88D2-4A76-9941-9C324DE5C66C}" srcOrd="5" destOrd="0" presId="urn:microsoft.com/office/officeart/2008/layout/NameandTitleOrganizationalChart"/>
    <dgm:cxn modelId="{539CED2A-935B-400B-8BC0-9ADFAE76D302}" type="presParOf" srcId="{645B7BB2-88D2-4A76-9941-9C324DE5C66C}" destId="{0C7657BA-5499-4392-BB25-E0FD7DB51234}" srcOrd="0" destOrd="0" presId="urn:microsoft.com/office/officeart/2008/layout/NameandTitleOrganizationalChart"/>
    <dgm:cxn modelId="{0C7B2F14-1A10-4A67-8589-9B3D39D27A13}" type="presParOf" srcId="{0C7657BA-5499-4392-BB25-E0FD7DB51234}" destId="{D4988C66-3B40-4E64-816D-7D79DEF4A00E}" srcOrd="0" destOrd="0" presId="urn:microsoft.com/office/officeart/2008/layout/NameandTitleOrganizationalChart"/>
    <dgm:cxn modelId="{19F04836-16D9-4DA5-A327-747CA74D809E}" type="presParOf" srcId="{0C7657BA-5499-4392-BB25-E0FD7DB51234}" destId="{85736952-41B7-4CD2-9DE8-C5C612A8358B}" srcOrd="1" destOrd="0" presId="urn:microsoft.com/office/officeart/2008/layout/NameandTitleOrganizationalChart"/>
    <dgm:cxn modelId="{9D71BF86-723B-4711-BF8A-CB25FCFC1A10}" type="presParOf" srcId="{0C7657BA-5499-4392-BB25-E0FD7DB51234}" destId="{727485F2-AFA9-477B-B07C-A40273B86BA4}" srcOrd="2" destOrd="0" presId="urn:microsoft.com/office/officeart/2008/layout/NameandTitleOrganizationalChart"/>
    <dgm:cxn modelId="{9224EECF-8C13-4140-9294-05CD69BDD08B}" type="presParOf" srcId="{645B7BB2-88D2-4A76-9941-9C324DE5C66C}" destId="{70977A56-A46A-4484-80D0-4F956784EF05}" srcOrd="1" destOrd="0" presId="urn:microsoft.com/office/officeart/2008/layout/NameandTitleOrganizationalChart"/>
    <dgm:cxn modelId="{DC626182-597A-47E3-AA2F-A0CA1E638F20}" type="presParOf" srcId="{70977A56-A46A-4484-80D0-4F956784EF05}" destId="{DE4B9D58-99CF-43C5-B68C-AD9D8E751968}" srcOrd="0" destOrd="0" presId="urn:microsoft.com/office/officeart/2008/layout/NameandTitleOrganizationalChart"/>
    <dgm:cxn modelId="{8A11BB6F-F5BE-47F5-BFF5-087D57E7EF66}" type="presParOf" srcId="{70977A56-A46A-4484-80D0-4F956784EF05}" destId="{EAD53DD2-0487-4378-A950-4060F7B824E7}" srcOrd="1" destOrd="0" presId="urn:microsoft.com/office/officeart/2008/layout/NameandTitleOrganizationalChart"/>
    <dgm:cxn modelId="{D4CA8645-50B8-4B38-9B8E-B74E05F8F0FE}" type="presParOf" srcId="{EAD53DD2-0487-4378-A950-4060F7B824E7}" destId="{26039F0B-9236-440B-94DD-7723292404AF}" srcOrd="0" destOrd="0" presId="urn:microsoft.com/office/officeart/2008/layout/NameandTitleOrganizationalChart"/>
    <dgm:cxn modelId="{DF58F802-F41B-4555-832F-27A57241D142}" type="presParOf" srcId="{26039F0B-9236-440B-94DD-7723292404AF}" destId="{F69E8D6F-8DB8-495B-93D4-68F775CB4143}" srcOrd="0" destOrd="0" presId="urn:microsoft.com/office/officeart/2008/layout/NameandTitleOrganizationalChart"/>
    <dgm:cxn modelId="{77FDC1D6-D542-4948-B29F-352C49E4C3E9}" type="presParOf" srcId="{26039F0B-9236-440B-94DD-7723292404AF}" destId="{9A0F145A-C670-4592-A87A-20AF359CFB27}" srcOrd="1" destOrd="0" presId="urn:microsoft.com/office/officeart/2008/layout/NameandTitleOrganizationalChart"/>
    <dgm:cxn modelId="{61F6CB2A-16A8-4ACC-9E8A-A51A58DBCA9D}" type="presParOf" srcId="{26039F0B-9236-440B-94DD-7723292404AF}" destId="{BCAA14F0-A198-4A21-9F50-D2CC96855BDF}" srcOrd="2" destOrd="0" presId="urn:microsoft.com/office/officeart/2008/layout/NameandTitleOrganizationalChart"/>
    <dgm:cxn modelId="{3C9A5945-986D-492F-B3B8-6F0D03377E33}" type="presParOf" srcId="{EAD53DD2-0487-4378-A950-4060F7B824E7}" destId="{E62D5830-304E-4A18-BC96-36C32B8CA0D2}" srcOrd="1" destOrd="0" presId="urn:microsoft.com/office/officeart/2008/layout/NameandTitleOrganizationalChart"/>
    <dgm:cxn modelId="{1886F39F-EFB7-418A-B32C-AB155DEE60DA}" type="presParOf" srcId="{EAD53DD2-0487-4378-A950-4060F7B824E7}" destId="{C54AB45C-760A-40DD-A800-9C30A848A6A5}" srcOrd="2" destOrd="0" presId="urn:microsoft.com/office/officeart/2008/layout/NameandTitleOrganizationalChart"/>
    <dgm:cxn modelId="{FCFC1011-4975-4D7E-ADF8-F2798C26C7A3}" type="presParOf" srcId="{70977A56-A46A-4484-80D0-4F956784EF05}" destId="{CE96F577-953C-4746-81FF-C55C483E70C1}" srcOrd="2" destOrd="0" presId="urn:microsoft.com/office/officeart/2008/layout/NameandTitleOrganizationalChart"/>
    <dgm:cxn modelId="{2FA3B4D1-993F-4BF0-B8A9-1978391576D8}" type="presParOf" srcId="{70977A56-A46A-4484-80D0-4F956784EF05}" destId="{DE1A6ED7-A194-46E0-A419-B9A22415B3B0}" srcOrd="3" destOrd="0" presId="urn:microsoft.com/office/officeart/2008/layout/NameandTitleOrganizationalChart"/>
    <dgm:cxn modelId="{29FF42DA-4ED0-406C-A301-F0F1908737F2}" type="presParOf" srcId="{DE1A6ED7-A194-46E0-A419-B9A22415B3B0}" destId="{F3582C68-B8DD-4744-9627-C29AF397D318}" srcOrd="0" destOrd="0" presId="urn:microsoft.com/office/officeart/2008/layout/NameandTitleOrganizationalChart"/>
    <dgm:cxn modelId="{0CBEE617-9E7D-4C23-962D-AA5A0D43E533}" type="presParOf" srcId="{F3582C68-B8DD-4744-9627-C29AF397D318}" destId="{CB3E9E08-BC70-4424-B1BD-4B0BA38CD577}" srcOrd="0" destOrd="0" presId="urn:microsoft.com/office/officeart/2008/layout/NameandTitleOrganizationalChart"/>
    <dgm:cxn modelId="{EC170405-CE47-4971-902B-ED0188203406}" type="presParOf" srcId="{F3582C68-B8DD-4744-9627-C29AF397D318}" destId="{E996F5AC-D813-4617-A518-C609FA35B592}" srcOrd="1" destOrd="0" presId="urn:microsoft.com/office/officeart/2008/layout/NameandTitleOrganizationalChart"/>
    <dgm:cxn modelId="{CF9E09F5-361D-4AFC-B676-687165F3339A}" type="presParOf" srcId="{F3582C68-B8DD-4744-9627-C29AF397D318}" destId="{B3CD6B48-FC2C-4DEA-A5ED-E65EFCC4C675}" srcOrd="2" destOrd="0" presId="urn:microsoft.com/office/officeart/2008/layout/NameandTitleOrganizationalChart"/>
    <dgm:cxn modelId="{E2C2E3F8-C997-4A0D-964D-022BCFD11797}" type="presParOf" srcId="{DE1A6ED7-A194-46E0-A419-B9A22415B3B0}" destId="{08397204-40B0-43C5-B708-9E53DE97FAA9}" srcOrd="1" destOrd="0" presId="urn:microsoft.com/office/officeart/2008/layout/NameandTitleOrganizationalChart"/>
    <dgm:cxn modelId="{FD38F601-C170-4747-A0AF-A0A5CED9E2BF}" type="presParOf" srcId="{DE1A6ED7-A194-46E0-A419-B9A22415B3B0}" destId="{90B3BDF0-3326-4D87-B9BD-41F9B3BD9E44}" srcOrd="2" destOrd="0" presId="urn:microsoft.com/office/officeart/2008/layout/NameandTitleOrganizationalChart"/>
    <dgm:cxn modelId="{17157061-5DEC-465E-9404-E0A9D340DD4D}" type="presParOf" srcId="{70977A56-A46A-4484-80D0-4F956784EF05}" destId="{4BD878E3-40FD-43A8-9FDD-BAF00FA12084}" srcOrd="4" destOrd="0" presId="urn:microsoft.com/office/officeart/2008/layout/NameandTitleOrganizationalChart"/>
    <dgm:cxn modelId="{4401583B-91D7-4558-AC80-9FF7B61C3D0F}" type="presParOf" srcId="{70977A56-A46A-4484-80D0-4F956784EF05}" destId="{A031D5ED-808A-4533-A937-0160EDAB154B}" srcOrd="5" destOrd="0" presId="urn:microsoft.com/office/officeart/2008/layout/NameandTitleOrganizationalChart"/>
    <dgm:cxn modelId="{F289A30D-ECF7-4195-886C-720BB7028674}" type="presParOf" srcId="{A031D5ED-808A-4533-A937-0160EDAB154B}" destId="{93B29CCF-566F-44DF-81DF-736165B6D52F}" srcOrd="0" destOrd="0" presId="urn:microsoft.com/office/officeart/2008/layout/NameandTitleOrganizationalChart"/>
    <dgm:cxn modelId="{6E721D03-84C1-4FFC-8CAC-9306D462FF5B}" type="presParOf" srcId="{93B29CCF-566F-44DF-81DF-736165B6D52F}" destId="{C3A6EBE7-9B9D-4BCE-9EFE-66584B79C814}" srcOrd="0" destOrd="0" presId="urn:microsoft.com/office/officeart/2008/layout/NameandTitleOrganizationalChart"/>
    <dgm:cxn modelId="{86BB7FBF-7902-4966-B7C5-66B6A6AC1488}" type="presParOf" srcId="{93B29CCF-566F-44DF-81DF-736165B6D52F}" destId="{BEFF7378-0616-4A3D-BA54-41B350DFAB6C}" srcOrd="1" destOrd="0" presId="urn:microsoft.com/office/officeart/2008/layout/NameandTitleOrganizationalChart"/>
    <dgm:cxn modelId="{C284207D-9591-4B19-A616-A8F8AB9CDB0C}" type="presParOf" srcId="{93B29CCF-566F-44DF-81DF-736165B6D52F}" destId="{C36C7ADB-31E3-4181-A9ED-A64ED6DDC77F}" srcOrd="2" destOrd="0" presId="urn:microsoft.com/office/officeart/2008/layout/NameandTitleOrganizationalChart"/>
    <dgm:cxn modelId="{4A1CC340-8977-444E-9FDF-0FA455D609D7}" type="presParOf" srcId="{A031D5ED-808A-4533-A937-0160EDAB154B}" destId="{FDA84F71-2720-43FE-B162-48588BE17060}" srcOrd="1" destOrd="0" presId="urn:microsoft.com/office/officeart/2008/layout/NameandTitleOrganizationalChart"/>
    <dgm:cxn modelId="{EBBD02D4-F9B8-44CD-85CA-4F93369B6DC2}" type="presParOf" srcId="{A031D5ED-808A-4533-A937-0160EDAB154B}" destId="{FB230145-5C24-4332-AD03-F3909706933D}" srcOrd="2" destOrd="0" presId="urn:microsoft.com/office/officeart/2008/layout/NameandTitleOrganizationalChart"/>
    <dgm:cxn modelId="{CE5F7D5C-21A9-4BA7-9F3F-40D0EB6993C6}" type="presParOf" srcId="{70977A56-A46A-4484-80D0-4F956784EF05}" destId="{01A7E8E8-B430-4854-AC27-387C977AE2E1}" srcOrd="6" destOrd="0" presId="urn:microsoft.com/office/officeart/2008/layout/NameandTitleOrganizationalChart"/>
    <dgm:cxn modelId="{B41E4BE0-0668-48C5-979C-C963DA08B105}" type="presParOf" srcId="{70977A56-A46A-4484-80D0-4F956784EF05}" destId="{E14AE880-EBF9-4E64-B00B-098AD4935863}" srcOrd="7" destOrd="0" presId="urn:microsoft.com/office/officeart/2008/layout/NameandTitleOrganizationalChart"/>
    <dgm:cxn modelId="{A02D6298-0A95-49CA-9898-CABB0C51AD67}" type="presParOf" srcId="{E14AE880-EBF9-4E64-B00B-098AD4935863}" destId="{89C578AA-8F24-41D1-A66E-AC855E8BEEA1}" srcOrd="0" destOrd="0" presId="urn:microsoft.com/office/officeart/2008/layout/NameandTitleOrganizationalChart"/>
    <dgm:cxn modelId="{B60B7130-DF0C-4C0B-AC23-7C9B77C85083}" type="presParOf" srcId="{89C578AA-8F24-41D1-A66E-AC855E8BEEA1}" destId="{7577B82D-0A61-4EDA-B135-55DEDC0DB6A4}" srcOrd="0" destOrd="0" presId="urn:microsoft.com/office/officeart/2008/layout/NameandTitleOrganizationalChart"/>
    <dgm:cxn modelId="{E01B6004-76F4-4543-AFFD-5D4FEE463B92}" type="presParOf" srcId="{89C578AA-8F24-41D1-A66E-AC855E8BEEA1}" destId="{C820345F-73E7-4C09-824E-EAFC583EA850}" srcOrd="1" destOrd="0" presId="urn:microsoft.com/office/officeart/2008/layout/NameandTitleOrganizationalChart"/>
    <dgm:cxn modelId="{14AF9E75-D325-46F4-8343-BFED182AA3CD}" type="presParOf" srcId="{89C578AA-8F24-41D1-A66E-AC855E8BEEA1}" destId="{19882E9D-DAEA-47D1-A1FD-672DA5AAB4B6}" srcOrd="2" destOrd="0" presId="urn:microsoft.com/office/officeart/2008/layout/NameandTitleOrganizationalChart"/>
    <dgm:cxn modelId="{6376D421-39B9-4329-A584-83DA17998CEC}" type="presParOf" srcId="{E14AE880-EBF9-4E64-B00B-098AD4935863}" destId="{083CE715-7F9C-43C5-960B-6F806F8557BD}" srcOrd="1" destOrd="0" presId="urn:microsoft.com/office/officeart/2008/layout/NameandTitleOrganizationalChart"/>
    <dgm:cxn modelId="{AF744F5E-45C7-4684-AD7B-956FFDC9210A}" type="presParOf" srcId="{E14AE880-EBF9-4E64-B00B-098AD4935863}" destId="{8D56664D-2F1B-440F-B5E4-63F1F32D8B52}" srcOrd="2" destOrd="0" presId="urn:microsoft.com/office/officeart/2008/layout/NameandTitleOrganizationalChart"/>
    <dgm:cxn modelId="{61A3E995-D07C-4AB5-A925-2286C8289F57}" type="presParOf" srcId="{70977A56-A46A-4484-80D0-4F956784EF05}" destId="{3B9B0480-8B14-438A-8F72-40231FA8FF13}" srcOrd="8" destOrd="0" presId="urn:microsoft.com/office/officeart/2008/layout/NameandTitleOrganizationalChart"/>
    <dgm:cxn modelId="{EF035D4A-8FDE-4FFE-8FA1-B14DDF415DA0}" type="presParOf" srcId="{70977A56-A46A-4484-80D0-4F956784EF05}" destId="{94AEA2A8-2D42-40CC-9F86-F59C0C8022FB}" srcOrd="9" destOrd="0" presId="urn:microsoft.com/office/officeart/2008/layout/NameandTitleOrganizationalChart"/>
    <dgm:cxn modelId="{885AF71C-8A6B-42D5-858D-F9BC38D93A6B}" type="presParOf" srcId="{94AEA2A8-2D42-40CC-9F86-F59C0C8022FB}" destId="{4BC67A39-AA50-4FA7-A86C-CD5AFF5F2AA3}" srcOrd="0" destOrd="0" presId="urn:microsoft.com/office/officeart/2008/layout/NameandTitleOrganizationalChart"/>
    <dgm:cxn modelId="{4FFA1226-FB1D-460D-8EF4-9E29EE7C4977}" type="presParOf" srcId="{4BC67A39-AA50-4FA7-A86C-CD5AFF5F2AA3}" destId="{3B0B1803-999F-4843-ADC2-49D7FBE02A0D}" srcOrd="0" destOrd="0" presId="urn:microsoft.com/office/officeart/2008/layout/NameandTitleOrganizationalChart"/>
    <dgm:cxn modelId="{16EAB399-0FF8-4658-A3AD-21DD36846EA5}" type="presParOf" srcId="{4BC67A39-AA50-4FA7-A86C-CD5AFF5F2AA3}" destId="{43B0B272-A487-4A89-9E5C-1C4F37AF7D36}" srcOrd="1" destOrd="0" presId="urn:microsoft.com/office/officeart/2008/layout/NameandTitleOrganizationalChart"/>
    <dgm:cxn modelId="{5CBB6AE4-F891-4723-B40D-7A42F1CF9947}" type="presParOf" srcId="{4BC67A39-AA50-4FA7-A86C-CD5AFF5F2AA3}" destId="{DF1BF4F9-48BF-4EF6-A5BD-D3CEB9E6EED7}" srcOrd="2" destOrd="0" presId="urn:microsoft.com/office/officeart/2008/layout/NameandTitleOrganizationalChart"/>
    <dgm:cxn modelId="{C74FE84A-E854-46B6-B2B2-45DACE5645F4}" type="presParOf" srcId="{94AEA2A8-2D42-40CC-9F86-F59C0C8022FB}" destId="{733B53D5-BF8F-4CFB-8EB0-1A6E76275CCB}" srcOrd="1" destOrd="0" presId="urn:microsoft.com/office/officeart/2008/layout/NameandTitleOrganizationalChart"/>
    <dgm:cxn modelId="{89A1886F-D909-4071-8B74-F9F225B8B6C5}" type="presParOf" srcId="{94AEA2A8-2D42-40CC-9F86-F59C0C8022FB}" destId="{06AF5933-CCEB-4078-A223-271D0AAC5CBE}" srcOrd="2" destOrd="0" presId="urn:microsoft.com/office/officeart/2008/layout/NameandTitleOrganizationalChart"/>
    <dgm:cxn modelId="{396525E8-09C2-432D-B543-9D08B98FD85D}" type="presParOf" srcId="{645B7BB2-88D2-4A76-9941-9C324DE5C66C}" destId="{B2914B63-F7FE-44FE-A9E7-7FBF4B1FD98F}" srcOrd="2" destOrd="0" presId="urn:microsoft.com/office/officeart/2008/layout/NameandTitleOrganizationalChart"/>
    <dgm:cxn modelId="{1A887D7F-5ADB-41C3-817F-50F3778BD5FD}" type="presParOf" srcId="{3F356B9D-0D91-43CC-877C-FF36C9D4C700}" destId="{FE3C7CC2-EDB0-47E7-B635-B6A88CF6CEA7}" srcOrd="6" destOrd="0" presId="urn:microsoft.com/office/officeart/2008/layout/NameandTitleOrganizationalChart"/>
    <dgm:cxn modelId="{F76628B5-B09A-422A-9CFA-19B3833504FD}" type="presParOf" srcId="{3F356B9D-0D91-43CC-877C-FF36C9D4C700}" destId="{B1DAB749-F540-41A0-B5EF-31D0ACE94F38}" srcOrd="7" destOrd="0" presId="urn:microsoft.com/office/officeart/2008/layout/NameandTitleOrganizationalChart"/>
    <dgm:cxn modelId="{2C4FC2AC-D614-4B62-9FF3-6AEA4E06FDFC}" type="presParOf" srcId="{B1DAB749-F540-41A0-B5EF-31D0ACE94F38}" destId="{8CA513F0-DAEB-43D0-9D2C-082ECE1949C4}" srcOrd="0" destOrd="0" presId="urn:microsoft.com/office/officeart/2008/layout/NameandTitleOrganizationalChart"/>
    <dgm:cxn modelId="{B32FFFC3-2297-47B7-8A16-0BA801A0B3EF}" type="presParOf" srcId="{8CA513F0-DAEB-43D0-9D2C-082ECE1949C4}" destId="{300F104F-2B27-42D4-8245-90F19747FBE8}" srcOrd="0" destOrd="0" presId="urn:microsoft.com/office/officeart/2008/layout/NameandTitleOrganizationalChart"/>
    <dgm:cxn modelId="{A4366CA4-8936-4190-BA02-FB758C9A2233}" type="presParOf" srcId="{8CA513F0-DAEB-43D0-9D2C-082ECE1949C4}" destId="{C0BFC15D-8688-493D-8C19-8C8E7839291E}" srcOrd="1" destOrd="0" presId="urn:microsoft.com/office/officeart/2008/layout/NameandTitleOrganizationalChart"/>
    <dgm:cxn modelId="{1B62C752-57F5-4957-8337-B1CED6CA0F46}" type="presParOf" srcId="{8CA513F0-DAEB-43D0-9D2C-082ECE1949C4}" destId="{DD9284B3-52C0-4FC2-BDE3-E0B4A292CC16}" srcOrd="2" destOrd="0" presId="urn:microsoft.com/office/officeart/2008/layout/NameandTitleOrganizationalChart"/>
    <dgm:cxn modelId="{04D17490-8581-43F7-AA65-277743F6B440}" type="presParOf" srcId="{B1DAB749-F540-41A0-B5EF-31D0ACE94F38}" destId="{3B6BDDDA-E2F1-4874-BE62-E54464E76A31}" srcOrd="1" destOrd="0" presId="urn:microsoft.com/office/officeart/2008/layout/NameandTitleOrganizationalChart"/>
    <dgm:cxn modelId="{426058A8-3929-469F-BC71-9B65398A79F5}" type="presParOf" srcId="{B1DAB749-F540-41A0-B5EF-31D0ACE94F38}" destId="{24E8D51A-5513-4FE2-B3B9-79947110654A}" srcOrd="2" destOrd="0" presId="urn:microsoft.com/office/officeart/2008/layout/NameandTitleOrganizationalChart"/>
    <dgm:cxn modelId="{22FF8B8F-FCFB-448E-BBCB-C40CA7E455A3}" type="presParOf" srcId="{3F356B9D-0D91-43CC-877C-FF36C9D4C700}" destId="{37ADF0EB-E5EF-48C0-8C43-3685E61CD2CE}" srcOrd="8" destOrd="0" presId="urn:microsoft.com/office/officeart/2008/layout/NameandTitleOrganizationalChart"/>
    <dgm:cxn modelId="{5A4F9F8A-854F-47ED-9E9A-FD782613C653}" type="presParOf" srcId="{3F356B9D-0D91-43CC-877C-FF36C9D4C700}" destId="{9CF6AAFB-6407-4EAC-8812-56CD706CCFC6}" srcOrd="9" destOrd="0" presId="urn:microsoft.com/office/officeart/2008/layout/NameandTitleOrganizationalChart"/>
    <dgm:cxn modelId="{25A3526D-B074-49B6-BAFC-24E1CB4B37F7}" type="presParOf" srcId="{9CF6AAFB-6407-4EAC-8812-56CD706CCFC6}" destId="{E58B8501-4F18-4FB5-8AFA-BE86394A646B}" srcOrd="0" destOrd="0" presId="urn:microsoft.com/office/officeart/2008/layout/NameandTitleOrganizationalChart"/>
    <dgm:cxn modelId="{148883C3-4205-469A-BA58-6D5E56C5175F}" type="presParOf" srcId="{E58B8501-4F18-4FB5-8AFA-BE86394A646B}" destId="{266B8FE6-49E0-455C-A875-4105BA27E665}" srcOrd="0" destOrd="0" presId="urn:microsoft.com/office/officeart/2008/layout/NameandTitleOrganizationalChart"/>
    <dgm:cxn modelId="{2275015E-1C08-4161-A585-3EFD22B653EE}" type="presParOf" srcId="{E58B8501-4F18-4FB5-8AFA-BE86394A646B}" destId="{CB86A5F0-503B-4474-9EF5-F87CD78ADE5D}" srcOrd="1" destOrd="0" presId="urn:microsoft.com/office/officeart/2008/layout/NameandTitleOrganizationalChart"/>
    <dgm:cxn modelId="{148355B9-27FA-40CF-96BF-3BC848DAEC1C}" type="presParOf" srcId="{E58B8501-4F18-4FB5-8AFA-BE86394A646B}" destId="{CBD70CD9-4136-4FD2-BC87-935E526D70B5}" srcOrd="2" destOrd="0" presId="urn:microsoft.com/office/officeart/2008/layout/NameandTitleOrganizationalChart"/>
    <dgm:cxn modelId="{F49D2CB9-E004-4C79-AB0B-1DBB5B76BF6F}" type="presParOf" srcId="{9CF6AAFB-6407-4EAC-8812-56CD706CCFC6}" destId="{B4C21D56-5D51-4F9F-AF21-E374909CB859}" srcOrd="1" destOrd="0" presId="urn:microsoft.com/office/officeart/2008/layout/NameandTitleOrganizationalChart"/>
    <dgm:cxn modelId="{6136513C-483D-402A-A929-AA6D4E657195}" type="presParOf" srcId="{9CF6AAFB-6407-4EAC-8812-56CD706CCFC6}" destId="{110ED565-3361-4185-9DF0-42A90C3A3625}" srcOrd="2" destOrd="0" presId="urn:microsoft.com/office/officeart/2008/layout/NameandTitleOrganizationalChart"/>
    <dgm:cxn modelId="{59171CD7-A93A-4028-84F3-982D9F71312A}" type="presParOf" srcId="{69067167-B7C1-4DEB-93B1-920F97667C6B}" destId="{86D283CD-3C82-467B-A0DA-8223132FDB20}"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4D8A84-82EE-9A4A-83A0-B73F68DFB7FA}" type="doc">
      <dgm:prSet loTypeId="urn:microsoft.com/office/officeart/2005/8/layout/chevron1" loCatId="list" qsTypeId="urn:microsoft.com/office/officeart/2005/8/quickstyle/3D2" qsCatId="3D" csTypeId="urn:microsoft.com/office/officeart/2005/8/colors/accent1_2" csCatId="accent1" phldr="1"/>
      <dgm:spPr/>
      <dgm:t>
        <a:bodyPr/>
        <a:lstStyle/>
        <a:p>
          <a:endParaRPr lang="en-US"/>
        </a:p>
      </dgm:t>
    </dgm:pt>
    <dgm:pt modelId="{3E9C6ADB-2883-AA45-917A-DA81837C0FEB}">
      <dgm:prSet phldrT="[Text]"/>
      <dgm:spPr/>
      <dgm:t>
        <a:bodyPr/>
        <a:lstStyle/>
        <a:p>
          <a:r>
            <a:rPr lang="en-US" dirty="0" smtClean="0">
              <a:solidFill>
                <a:schemeClr val="tx1"/>
              </a:solidFill>
            </a:rPr>
            <a:t>Assessment data drives:</a:t>
          </a:r>
          <a:endParaRPr lang="en-US" dirty="0">
            <a:solidFill>
              <a:schemeClr val="tx1"/>
            </a:solidFill>
          </a:endParaRPr>
        </a:p>
      </dgm:t>
    </dgm:pt>
    <dgm:pt modelId="{B5206B8C-9EC0-AF43-8EC7-2C9C94860EB1}" type="parTrans" cxnId="{69D2E1B2-7A40-7D4E-8885-4B44656BBE61}">
      <dgm:prSet/>
      <dgm:spPr/>
      <dgm:t>
        <a:bodyPr/>
        <a:lstStyle/>
        <a:p>
          <a:endParaRPr lang="en-US">
            <a:solidFill>
              <a:schemeClr val="tx1"/>
            </a:solidFill>
          </a:endParaRPr>
        </a:p>
      </dgm:t>
    </dgm:pt>
    <dgm:pt modelId="{4ABC520B-5300-DF4A-93D5-FD367FCA0994}" type="sibTrans" cxnId="{69D2E1B2-7A40-7D4E-8885-4B44656BBE61}">
      <dgm:prSet/>
      <dgm:spPr/>
      <dgm:t>
        <a:bodyPr/>
        <a:lstStyle/>
        <a:p>
          <a:endParaRPr lang="en-US">
            <a:solidFill>
              <a:schemeClr val="tx1"/>
            </a:solidFill>
          </a:endParaRPr>
        </a:p>
      </dgm:t>
    </dgm:pt>
    <dgm:pt modelId="{0409A55D-463B-6C42-914F-E775607B3955}">
      <dgm:prSet phldrT="[Text]"/>
      <dgm:spPr/>
      <dgm:t>
        <a:bodyPr/>
        <a:lstStyle/>
        <a:p>
          <a:r>
            <a:rPr lang="en-US" dirty="0" smtClean="0">
              <a:solidFill>
                <a:schemeClr val="tx1"/>
              </a:solidFill>
            </a:rPr>
            <a:t>“need for” a service</a:t>
          </a:r>
          <a:endParaRPr lang="en-US" dirty="0">
            <a:solidFill>
              <a:schemeClr val="tx1"/>
            </a:solidFill>
          </a:endParaRPr>
        </a:p>
      </dgm:t>
    </dgm:pt>
    <dgm:pt modelId="{82F89647-4FB2-9E4B-848B-A64AE6FBED6B}" type="parTrans" cxnId="{C24AEBF6-0D52-C546-9E1D-F65B0B6E6944}">
      <dgm:prSet/>
      <dgm:spPr/>
      <dgm:t>
        <a:bodyPr/>
        <a:lstStyle/>
        <a:p>
          <a:endParaRPr lang="en-US">
            <a:solidFill>
              <a:schemeClr val="tx1"/>
            </a:solidFill>
          </a:endParaRPr>
        </a:p>
      </dgm:t>
    </dgm:pt>
    <dgm:pt modelId="{3A606684-D0FB-3847-9852-B57ABF55EE4B}" type="sibTrans" cxnId="{C24AEBF6-0D52-C546-9E1D-F65B0B6E6944}">
      <dgm:prSet/>
      <dgm:spPr/>
      <dgm:t>
        <a:bodyPr/>
        <a:lstStyle/>
        <a:p>
          <a:endParaRPr lang="en-US">
            <a:solidFill>
              <a:schemeClr val="tx1"/>
            </a:solidFill>
          </a:endParaRPr>
        </a:p>
      </dgm:t>
    </dgm:pt>
    <dgm:pt modelId="{3B3EA546-8471-7148-8E30-BE6E61E52234}">
      <dgm:prSet phldrT="[Text]"/>
      <dgm:spPr/>
      <dgm:t>
        <a:bodyPr/>
        <a:lstStyle/>
        <a:p>
          <a:r>
            <a:rPr lang="en-US" dirty="0" smtClean="0">
              <a:solidFill>
                <a:schemeClr val="tx1"/>
              </a:solidFill>
            </a:rPr>
            <a:t>“exiting” a service</a:t>
          </a:r>
          <a:endParaRPr lang="en-US" dirty="0">
            <a:solidFill>
              <a:schemeClr val="tx1"/>
            </a:solidFill>
          </a:endParaRPr>
        </a:p>
      </dgm:t>
    </dgm:pt>
    <dgm:pt modelId="{0D605403-ED6C-4142-968E-4D37C4B484D5}" type="parTrans" cxnId="{18EE8C82-D5AF-3943-84F2-69F9ADE527CA}">
      <dgm:prSet/>
      <dgm:spPr/>
      <dgm:t>
        <a:bodyPr/>
        <a:lstStyle/>
        <a:p>
          <a:endParaRPr lang="en-US">
            <a:solidFill>
              <a:schemeClr val="tx1"/>
            </a:solidFill>
          </a:endParaRPr>
        </a:p>
      </dgm:t>
    </dgm:pt>
    <dgm:pt modelId="{A21D7856-675F-8643-8143-448F754336D7}" type="sibTrans" cxnId="{18EE8C82-D5AF-3943-84F2-69F9ADE527CA}">
      <dgm:prSet/>
      <dgm:spPr/>
      <dgm:t>
        <a:bodyPr/>
        <a:lstStyle/>
        <a:p>
          <a:endParaRPr lang="en-US">
            <a:solidFill>
              <a:schemeClr val="tx1"/>
            </a:solidFill>
          </a:endParaRPr>
        </a:p>
      </dgm:t>
    </dgm:pt>
    <dgm:pt modelId="{40FF4589-4AF2-0943-AF40-4844061B98E1}" type="pres">
      <dgm:prSet presAssocID="{2E4D8A84-82EE-9A4A-83A0-B73F68DFB7FA}" presName="Name0" presStyleCnt="0">
        <dgm:presLayoutVars>
          <dgm:dir/>
          <dgm:animLvl val="lvl"/>
          <dgm:resizeHandles val="exact"/>
        </dgm:presLayoutVars>
      </dgm:prSet>
      <dgm:spPr/>
      <dgm:t>
        <a:bodyPr/>
        <a:lstStyle/>
        <a:p>
          <a:endParaRPr lang="en-US"/>
        </a:p>
      </dgm:t>
    </dgm:pt>
    <dgm:pt modelId="{A5FE1B35-AB0C-B842-9677-568AD9CDBA6D}" type="pres">
      <dgm:prSet presAssocID="{3E9C6ADB-2883-AA45-917A-DA81837C0FEB}" presName="parTxOnly" presStyleLbl="node1" presStyleIdx="0" presStyleCnt="3">
        <dgm:presLayoutVars>
          <dgm:chMax val="0"/>
          <dgm:chPref val="0"/>
          <dgm:bulletEnabled val="1"/>
        </dgm:presLayoutVars>
      </dgm:prSet>
      <dgm:spPr/>
      <dgm:t>
        <a:bodyPr/>
        <a:lstStyle/>
        <a:p>
          <a:endParaRPr lang="en-US"/>
        </a:p>
      </dgm:t>
    </dgm:pt>
    <dgm:pt modelId="{8B7960A6-12CA-C347-ACEE-99BA4910A661}" type="pres">
      <dgm:prSet presAssocID="{4ABC520B-5300-DF4A-93D5-FD367FCA0994}" presName="parTxOnlySpace" presStyleCnt="0"/>
      <dgm:spPr/>
    </dgm:pt>
    <dgm:pt modelId="{5C8FCC1A-1D6D-0040-B42F-2241A9FFCDDA}" type="pres">
      <dgm:prSet presAssocID="{0409A55D-463B-6C42-914F-E775607B3955}" presName="parTxOnly" presStyleLbl="node1" presStyleIdx="1" presStyleCnt="3">
        <dgm:presLayoutVars>
          <dgm:chMax val="0"/>
          <dgm:chPref val="0"/>
          <dgm:bulletEnabled val="1"/>
        </dgm:presLayoutVars>
      </dgm:prSet>
      <dgm:spPr/>
      <dgm:t>
        <a:bodyPr/>
        <a:lstStyle/>
        <a:p>
          <a:endParaRPr lang="en-US"/>
        </a:p>
      </dgm:t>
    </dgm:pt>
    <dgm:pt modelId="{3315CA08-3660-CF4B-9385-A6D02FE2CA89}" type="pres">
      <dgm:prSet presAssocID="{3A606684-D0FB-3847-9852-B57ABF55EE4B}" presName="parTxOnlySpace" presStyleCnt="0"/>
      <dgm:spPr/>
    </dgm:pt>
    <dgm:pt modelId="{19826151-9402-5A49-A514-DF40B38CAA77}" type="pres">
      <dgm:prSet presAssocID="{3B3EA546-8471-7148-8E30-BE6E61E52234}" presName="parTxOnly" presStyleLbl="node1" presStyleIdx="2" presStyleCnt="3" custLinFactNeighborX="821" custLinFactNeighborY="-1592">
        <dgm:presLayoutVars>
          <dgm:chMax val="0"/>
          <dgm:chPref val="0"/>
          <dgm:bulletEnabled val="1"/>
        </dgm:presLayoutVars>
      </dgm:prSet>
      <dgm:spPr/>
      <dgm:t>
        <a:bodyPr/>
        <a:lstStyle/>
        <a:p>
          <a:endParaRPr lang="en-US"/>
        </a:p>
      </dgm:t>
    </dgm:pt>
  </dgm:ptLst>
  <dgm:cxnLst>
    <dgm:cxn modelId="{18EE8C82-D5AF-3943-84F2-69F9ADE527CA}" srcId="{2E4D8A84-82EE-9A4A-83A0-B73F68DFB7FA}" destId="{3B3EA546-8471-7148-8E30-BE6E61E52234}" srcOrd="2" destOrd="0" parTransId="{0D605403-ED6C-4142-968E-4D37C4B484D5}" sibTransId="{A21D7856-675F-8643-8143-448F754336D7}"/>
    <dgm:cxn modelId="{69D2E1B2-7A40-7D4E-8885-4B44656BBE61}" srcId="{2E4D8A84-82EE-9A4A-83A0-B73F68DFB7FA}" destId="{3E9C6ADB-2883-AA45-917A-DA81837C0FEB}" srcOrd="0" destOrd="0" parTransId="{B5206B8C-9EC0-AF43-8EC7-2C9C94860EB1}" sibTransId="{4ABC520B-5300-DF4A-93D5-FD367FCA0994}"/>
    <dgm:cxn modelId="{C24AEBF6-0D52-C546-9E1D-F65B0B6E6944}" srcId="{2E4D8A84-82EE-9A4A-83A0-B73F68DFB7FA}" destId="{0409A55D-463B-6C42-914F-E775607B3955}" srcOrd="1" destOrd="0" parTransId="{82F89647-4FB2-9E4B-848B-A64AE6FBED6B}" sibTransId="{3A606684-D0FB-3847-9852-B57ABF55EE4B}"/>
    <dgm:cxn modelId="{70D9ECD5-BE0A-C941-8011-FC9BE4FD8888}" type="presOf" srcId="{2E4D8A84-82EE-9A4A-83A0-B73F68DFB7FA}" destId="{40FF4589-4AF2-0943-AF40-4844061B98E1}" srcOrd="0" destOrd="0" presId="urn:microsoft.com/office/officeart/2005/8/layout/chevron1"/>
    <dgm:cxn modelId="{D33923B0-B501-AA47-B337-C5E27D2F2303}" type="presOf" srcId="{0409A55D-463B-6C42-914F-E775607B3955}" destId="{5C8FCC1A-1D6D-0040-B42F-2241A9FFCDDA}" srcOrd="0" destOrd="0" presId="urn:microsoft.com/office/officeart/2005/8/layout/chevron1"/>
    <dgm:cxn modelId="{9F25C824-A90E-3D45-B579-5C40376FEAE2}" type="presOf" srcId="{3B3EA546-8471-7148-8E30-BE6E61E52234}" destId="{19826151-9402-5A49-A514-DF40B38CAA77}" srcOrd="0" destOrd="0" presId="urn:microsoft.com/office/officeart/2005/8/layout/chevron1"/>
    <dgm:cxn modelId="{1484905B-34CA-CA49-8E5A-0348DAF826EE}" type="presOf" srcId="{3E9C6ADB-2883-AA45-917A-DA81837C0FEB}" destId="{A5FE1B35-AB0C-B842-9677-568AD9CDBA6D}" srcOrd="0" destOrd="0" presId="urn:microsoft.com/office/officeart/2005/8/layout/chevron1"/>
    <dgm:cxn modelId="{9CEE8A7A-91DA-7A44-A9FF-A4045CCA3453}" type="presParOf" srcId="{40FF4589-4AF2-0943-AF40-4844061B98E1}" destId="{A5FE1B35-AB0C-B842-9677-568AD9CDBA6D}" srcOrd="0" destOrd="0" presId="urn:microsoft.com/office/officeart/2005/8/layout/chevron1"/>
    <dgm:cxn modelId="{BE051705-8F82-A34D-8564-241E43B4C1FF}" type="presParOf" srcId="{40FF4589-4AF2-0943-AF40-4844061B98E1}" destId="{8B7960A6-12CA-C347-ACEE-99BA4910A661}" srcOrd="1" destOrd="0" presId="urn:microsoft.com/office/officeart/2005/8/layout/chevron1"/>
    <dgm:cxn modelId="{8FC06E62-FA2C-9F43-9E6F-AF7536FC2504}" type="presParOf" srcId="{40FF4589-4AF2-0943-AF40-4844061B98E1}" destId="{5C8FCC1A-1D6D-0040-B42F-2241A9FFCDDA}" srcOrd="2" destOrd="0" presId="urn:microsoft.com/office/officeart/2005/8/layout/chevron1"/>
    <dgm:cxn modelId="{7FD78786-CE76-4243-B782-B621208B2C33}" type="presParOf" srcId="{40FF4589-4AF2-0943-AF40-4844061B98E1}" destId="{3315CA08-3660-CF4B-9385-A6D02FE2CA89}" srcOrd="3" destOrd="0" presId="urn:microsoft.com/office/officeart/2005/8/layout/chevron1"/>
    <dgm:cxn modelId="{E99B85CC-8E33-3847-9151-83E487403D55}" type="presParOf" srcId="{40FF4589-4AF2-0943-AF40-4844061B98E1}" destId="{19826151-9402-5A49-A514-DF40B38CAA7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64E7E-AA0B-4C09-ACAD-33A974DA73F8}"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67DF749-AF20-4880-8ACD-F0D80C78B34C}">
      <dgm:prSet phldrT="[Text]"/>
      <dgm:spPr/>
      <dgm:t>
        <a:bodyPr/>
        <a:lstStyle/>
        <a:p>
          <a:r>
            <a:rPr lang="en-US" dirty="0" smtClean="0"/>
            <a:t>Autism</a:t>
          </a:r>
          <a:endParaRPr lang="en-US" dirty="0"/>
        </a:p>
      </dgm:t>
    </dgm:pt>
    <dgm:pt modelId="{E817424C-15B2-461F-ABA6-901B0FD275A4}" type="parTrans" cxnId="{34157CCD-3933-48B4-8AD4-B09A1EE202EE}">
      <dgm:prSet/>
      <dgm:spPr/>
      <dgm:t>
        <a:bodyPr/>
        <a:lstStyle/>
        <a:p>
          <a:endParaRPr lang="en-US"/>
        </a:p>
      </dgm:t>
    </dgm:pt>
    <dgm:pt modelId="{CB7AD5AD-146B-486D-84A5-456885B4A63B}" type="sibTrans" cxnId="{34157CCD-3933-48B4-8AD4-B09A1EE202EE}">
      <dgm:prSet/>
      <dgm:spPr/>
      <dgm:t>
        <a:bodyPr/>
        <a:lstStyle/>
        <a:p>
          <a:endParaRPr lang="en-US"/>
        </a:p>
      </dgm:t>
    </dgm:pt>
    <dgm:pt modelId="{89ED3162-7FF0-49D3-9870-84A8822D11F0}">
      <dgm:prSet phldrT="[Text]"/>
      <dgm:spPr/>
      <dgm:t>
        <a:bodyPr/>
        <a:lstStyle/>
        <a:p>
          <a:r>
            <a:rPr lang="en-US" dirty="0" smtClean="0"/>
            <a:t>Deaf-Blind</a:t>
          </a:r>
          <a:endParaRPr lang="en-US" dirty="0"/>
        </a:p>
      </dgm:t>
    </dgm:pt>
    <dgm:pt modelId="{D9B1F9F9-5585-44D5-8F97-AC6026686E19}" type="parTrans" cxnId="{1FC1C49F-1DF0-4A59-A3CE-2FCF92CE80E2}">
      <dgm:prSet/>
      <dgm:spPr/>
      <dgm:t>
        <a:bodyPr/>
        <a:lstStyle/>
        <a:p>
          <a:endParaRPr lang="en-US"/>
        </a:p>
      </dgm:t>
    </dgm:pt>
    <dgm:pt modelId="{8E5C8D05-CBF8-407F-B7A1-2B3CD083D33E}" type="sibTrans" cxnId="{1FC1C49F-1DF0-4A59-A3CE-2FCF92CE80E2}">
      <dgm:prSet/>
      <dgm:spPr/>
      <dgm:t>
        <a:bodyPr/>
        <a:lstStyle/>
        <a:p>
          <a:endParaRPr lang="en-US"/>
        </a:p>
      </dgm:t>
    </dgm:pt>
    <dgm:pt modelId="{925FF6E8-2A55-4230-858D-E63DE9A4741F}">
      <dgm:prSet phldrT="[Text]"/>
      <dgm:spPr/>
      <dgm:t>
        <a:bodyPr/>
        <a:lstStyle/>
        <a:p>
          <a:r>
            <a:rPr lang="en-US" dirty="0" smtClean="0"/>
            <a:t>Deafness</a:t>
          </a:r>
          <a:endParaRPr lang="en-US" dirty="0"/>
        </a:p>
      </dgm:t>
    </dgm:pt>
    <dgm:pt modelId="{43052141-1238-4DDE-B5CB-C1323C5D1EE1}" type="parTrans" cxnId="{1E185303-940D-4754-900B-FB0161B312AF}">
      <dgm:prSet/>
      <dgm:spPr/>
      <dgm:t>
        <a:bodyPr/>
        <a:lstStyle/>
        <a:p>
          <a:endParaRPr lang="en-US"/>
        </a:p>
      </dgm:t>
    </dgm:pt>
    <dgm:pt modelId="{EE7FA593-8A36-4126-B0B9-E06E77254E46}" type="sibTrans" cxnId="{1E185303-940D-4754-900B-FB0161B312AF}">
      <dgm:prSet/>
      <dgm:spPr/>
      <dgm:t>
        <a:bodyPr/>
        <a:lstStyle/>
        <a:p>
          <a:endParaRPr lang="en-US"/>
        </a:p>
      </dgm:t>
    </dgm:pt>
    <dgm:pt modelId="{955D657E-9ADF-4B29-8FCB-D0CBC5EA0A5B}">
      <dgm:prSet phldrT="[Text]"/>
      <dgm:spPr/>
      <dgm:t>
        <a:bodyPr/>
        <a:lstStyle/>
        <a:p>
          <a:r>
            <a:rPr lang="en-US" dirty="0" smtClean="0"/>
            <a:t>Emotional Disturbance</a:t>
          </a:r>
          <a:endParaRPr lang="en-US" dirty="0"/>
        </a:p>
      </dgm:t>
    </dgm:pt>
    <dgm:pt modelId="{B1DFFD01-81CD-43AB-83F9-91B904C9033F}" type="parTrans" cxnId="{D7C98FEA-F743-43FB-84F8-4A98EA806AA9}">
      <dgm:prSet/>
      <dgm:spPr/>
      <dgm:t>
        <a:bodyPr/>
        <a:lstStyle/>
        <a:p>
          <a:endParaRPr lang="en-US"/>
        </a:p>
      </dgm:t>
    </dgm:pt>
    <dgm:pt modelId="{34652F24-F5F6-4580-A193-D87431595EE5}" type="sibTrans" cxnId="{D7C98FEA-F743-43FB-84F8-4A98EA806AA9}">
      <dgm:prSet/>
      <dgm:spPr/>
      <dgm:t>
        <a:bodyPr/>
        <a:lstStyle/>
        <a:p>
          <a:endParaRPr lang="en-US"/>
        </a:p>
      </dgm:t>
    </dgm:pt>
    <dgm:pt modelId="{808FCF8A-617A-43F6-97FB-7021813BC786}">
      <dgm:prSet phldrT="[Text]"/>
      <dgm:spPr/>
      <dgm:t>
        <a:bodyPr/>
        <a:lstStyle/>
        <a:p>
          <a:r>
            <a:rPr lang="en-US" dirty="0" smtClean="0"/>
            <a:t>Intellectual Disability</a:t>
          </a:r>
          <a:endParaRPr lang="en-US" dirty="0"/>
        </a:p>
      </dgm:t>
    </dgm:pt>
    <dgm:pt modelId="{A9B14BA9-8D01-4B5A-95EC-5B252F930ADB}" type="parTrans" cxnId="{7A67EF6E-4146-4191-8382-592A8170BDF9}">
      <dgm:prSet/>
      <dgm:spPr/>
      <dgm:t>
        <a:bodyPr/>
        <a:lstStyle/>
        <a:p>
          <a:endParaRPr lang="en-US"/>
        </a:p>
      </dgm:t>
    </dgm:pt>
    <dgm:pt modelId="{55CBD379-C27E-4900-A492-BB8EDBF33BFA}" type="sibTrans" cxnId="{7A67EF6E-4146-4191-8382-592A8170BDF9}">
      <dgm:prSet/>
      <dgm:spPr/>
      <dgm:t>
        <a:bodyPr/>
        <a:lstStyle/>
        <a:p>
          <a:endParaRPr lang="en-US"/>
        </a:p>
      </dgm:t>
    </dgm:pt>
    <dgm:pt modelId="{5278CC27-635E-46FB-B269-1DFE9AE8A04C}">
      <dgm:prSet/>
      <dgm:spPr/>
      <dgm:t>
        <a:bodyPr/>
        <a:lstStyle/>
        <a:p>
          <a:r>
            <a:rPr lang="en-US" dirty="0" smtClean="0"/>
            <a:t>Multiple Disabilities</a:t>
          </a:r>
          <a:endParaRPr lang="en-US" dirty="0"/>
        </a:p>
      </dgm:t>
    </dgm:pt>
    <dgm:pt modelId="{08135EFF-50E3-44D6-84FC-F7728A76CF47}" type="parTrans" cxnId="{47CF9160-4440-44C3-80F2-5E17D05C5C18}">
      <dgm:prSet/>
      <dgm:spPr/>
      <dgm:t>
        <a:bodyPr/>
        <a:lstStyle/>
        <a:p>
          <a:endParaRPr lang="en-US"/>
        </a:p>
      </dgm:t>
    </dgm:pt>
    <dgm:pt modelId="{C91CF42A-A10E-47CC-97A5-11953276C526}" type="sibTrans" cxnId="{47CF9160-4440-44C3-80F2-5E17D05C5C18}">
      <dgm:prSet/>
      <dgm:spPr/>
      <dgm:t>
        <a:bodyPr/>
        <a:lstStyle/>
        <a:p>
          <a:endParaRPr lang="en-US"/>
        </a:p>
      </dgm:t>
    </dgm:pt>
    <dgm:pt modelId="{D38207F1-6E6E-4F62-AD5A-FE70FDC4AD5F}">
      <dgm:prSet/>
      <dgm:spPr/>
      <dgm:t>
        <a:bodyPr/>
        <a:lstStyle/>
        <a:p>
          <a:r>
            <a:rPr lang="en-US" dirty="0" smtClean="0"/>
            <a:t>Orthopedic Impairment</a:t>
          </a:r>
          <a:endParaRPr lang="en-US" dirty="0"/>
        </a:p>
      </dgm:t>
    </dgm:pt>
    <dgm:pt modelId="{1801FB6B-C75D-4801-8CBF-A8EAFDC0AA32}" type="parTrans" cxnId="{85637CF0-0EB6-45DC-A701-7DAC7F9E2947}">
      <dgm:prSet/>
      <dgm:spPr/>
      <dgm:t>
        <a:bodyPr/>
        <a:lstStyle/>
        <a:p>
          <a:endParaRPr lang="en-US"/>
        </a:p>
      </dgm:t>
    </dgm:pt>
    <dgm:pt modelId="{264D4730-378D-455D-85E3-4D75CE3FF806}" type="sibTrans" cxnId="{85637CF0-0EB6-45DC-A701-7DAC7F9E2947}">
      <dgm:prSet/>
      <dgm:spPr/>
      <dgm:t>
        <a:bodyPr/>
        <a:lstStyle/>
        <a:p>
          <a:endParaRPr lang="en-US"/>
        </a:p>
      </dgm:t>
    </dgm:pt>
    <dgm:pt modelId="{76712676-4A00-4950-ADC1-28CCB24BE220}">
      <dgm:prSet/>
      <dgm:spPr/>
      <dgm:t>
        <a:bodyPr/>
        <a:lstStyle/>
        <a:p>
          <a:r>
            <a:rPr lang="en-US" dirty="0" smtClean="0"/>
            <a:t>Specific Learning Disability</a:t>
          </a:r>
          <a:endParaRPr lang="en-US" dirty="0"/>
        </a:p>
      </dgm:t>
    </dgm:pt>
    <dgm:pt modelId="{1E5EBF2E-02B4-40D2-A20D-65311F351E17}" type="parTrans" cxnId="{07DDE646-6972-4DFA-B574-ACD0D3591B1D}">
      <dgm:prSet/>
      <dgm:spPr/>
      <dgm:t>
        <a:bodyPr/>
        <a:lstStyle/>
        <a:p>
          <a:endParaRPr lang="en-US"/>
        </a:p>
      </dgm:t>
    </dgm:pt>
    <dgm:pt modelId="{745037D1-5AD1-4E3B-B2C1-DD8C8766D616}" type="sibTrans" cxnId="{07DDE646-6972-4DFA-B574-ACD0D3591B1D}">
      <dgm:prSet/>
      <dgm:spPr/>
      <dgm:t>
        <a:bodyPr/>
        <a:lstStyle/>
        <a:p>
          <a:endParaRPr lang="en-US"/>
        </a:p>
      </dgm:t>
    </dgm:pt>
    <dgm:pt modelId="{9992C532-B997-4F5F-877D-75B64FF89AA6}">
      <dgm:prSet/>
      <dgm:spPr/>
      <dgm:t>
        <a:bodyPr/>
        <a:lstStyle/>
        <a:p>
          <a:r>
            <a:rPr lang="en-US" dirty="0" smtClean="0"/>
            <a:t>Other Health Impaired</a:t>
          </a:r>
          <a:endParaRPr lang="en-US" dirty="0"/>
        </a:p>
      </dgm:t>
    </dgm:pt>
    <dgm:pt modelId="{5900DD57-9A8E-477F-8600-968DB7E76866}" type="parTrans" cxnId="{96282A97-B4F7-4177-9D04-4A281BDF37C5}">
      <dgm:prSet/>
      <dgm:spPr/>
      <dgm:t>
        <a:bodyPr/>
        <a:lstStyle/>
        <a:p>
          <a:endParaRPr lang="en-US"/>
        </a:p>
      </dgm:t>
    </dgm:pt>
    <dgm:pt modelId="{2423BE2D-AA1A-4098-89EA-53C51FC8ED9E}" type="sibTrans" cxnId="{96282A97-B4F7-4177-9D04-4A281BDF37C5}">
      <dgm:prSet/>
      <dgm:spPr/>
      <dgm:t>
        <a:bodyPr/>
        <a:lstStyle/>
        <a:p>
          <a:endParaRPr lang="en-US"/>
        </a:p>
      </dgm:t>
    </dgm:pt>
    <dgm:pt modelId="{8F1D0C73-BF1A-4CE3-949E-D24710BF5135}">
      <dgm:prSet/>
      <dgm:spPr/>
      <dgm:t>
        <a:bodyPr/>
        <a:lstStyle/>
        <a:p>
          <a:r>
            <a:rPr lang="en-US" dirty="0" smtClean="0"/>
            <a:t>Speech &amp; Language Impaired</a:t>
          </a:r>
          <a:endParaRPr lang="en-US" dirty="0"/>
        </a:p>
      </dgm:t>
    </dgm:pt>
    <dgm:pt modelId="{6FE24FFD-368F-47FB-8B2E-DF59370FD1F6}" type="parTrans" cxnId="{5B61EDE1-2E59-4431-9CAC-41E309FE5FC4}">
      <dgm:prSet/>
      <dgm:spPr/>
      <dgm:t>
        <a:bodyPr/>
        <a:lstStyle/>
        <a:p>
          <a:endParaRPr lang="en-US"/>
        </a:p>
      </dgm:t>
    </dgm:pt>
    <dgm:pt modelId="{A78E7490-551E-491E-932E-12A77D3B4D43}" type="sibTrans" cxnId="{5B61EDE1-2E59-4431-9CAC-41E309FE5FC4}">
      <dgm:prSet/>
      <dgm:spPr/>
      <dgm:t>
        <a:bodyPr/>
        <a:lstStyle/>
        <a:p>
          <a:endParaRPr lang="en-US"/>
        </a:p>
      </dgm:t>
    </dgm:pt>
    <dgm:pt modelId="{145D5565-9787-461E-A9E9-A96A614C4390}">
      <dgm:prSet/>
      <dgm:spPr/>
      <dgm:t>
        <a:bodyPr/>
        <a:lstStyle/>
        <a:p>
          <a:r>
            <a:rPr lang="en-US" dirty="0" smtClean="0"/>
            <a:t>Traumatic Brain Injury</a:t>
          </a:r>
          <a:endParaRPr lang="en-US" dirty="0"/>
        </a:p>
      </dgm:t>
    </dgm:pt>
    <dgm:pt modelId="{1FD250B8-1E58-43A4-9184-35C71CB53E7E}" type="parTrans" cxnId="{AE7E64E9-439F-47E5-A611-45FA7D6CB69A}">
      <dgm:prSet/>
      <dgm:spPr/>
      <dgm:t>
        <a:bodyPr/>
        <a:lstStyle/>
        <a:p>
          <a:endParaRPr lang="en-US"/>
        </a:p>
      </dgm:t>
    </dgm:pt>
    <dgm:pt modelId="{F21A8A91-34EE-4AFA-B0F4-53D90F9D141D}" type="sibTrans" cxnId="{AE7E64E9-439F-47E5-A611-45FA7D6CB69A}">
      <dgm:prSet/>
      <dgm:spPr/>
      <dgm:t>
        <a:bodyPr/>
        <a:lstStyle/>
        <a:p>
          <a:endParaRPr lang="en-US"/>
        </a:p>
      </dgm:t>
    </dgm:pt>
    <dgm:pt modelId="{7682531B-1952-4423-A663-2C77035A2AA5}">
      <dgm:prSet/>
      <dgm:spPr/>
      <dgm:t>
        <a:bodyPr/>
        <a:lstStyle/>
        <a:p>
          <a:r>
            <a:rPr lang="en-US" dirty="0" smtClean="0"/>
            <a:t>Visual Impairment</a:t>
          </a:r>
          <a:endParaRPr lang="en-US" dirty="0"/>
        </a:p>
      </dgm:t>
    </dgm:pt>
    <dgm:pt modelId="{6A0BF3D5-389C-4A34-96B7-452D9F9D94EF}" type="parTrans" cxnId="{6DCB4B43-6F44-4BCC-9D5C-5210804721BA}">
      <dgm:prSet/>
      <dgm:spPr/>
      <dgm:t>
        <a:bodyPr/>
        <a:lstStyle/>
        <a:p>
          <a:endParaRPr lang="en-US"/>
        </a:p>
      </dgm:t>
    </dgm:pt>
    <dgm:pt modelId="{BF429771-99E6-42FB-9F19-BB4020852D65}" type="sibTrans" cxnId="{6DCB4B43-6F44-4BCC-9D5C-5210804721BA}">
      <dgm:prSet/>
      <dgm:spPr/>
      <dgm:t>
        <a:bodyPr/>
        <a:lstStyle/>
        <a:p>
          <a:endParaRPr lang="en-US"/>
        </a:p>
      </dgm:t>
    </dgm:pt>
    <dgm:pt modelId="{7AD1B061-6A7B-404F-8EA8-DBB90B41E082}">
      <dgm:prSet/>
      <dgm:spPr/>
      <dgm:t>
        <a:bodyPr/>
        <a:lstStyle/>
        <a:p>
          <a:r>
            <a:rPr lang="en-US" dirty="0" smtClean="0"/>
            <a:t>Hearing Impairment</a:t>
          </a:r>
          <a:endParaRPr lang="en-US" dirty="0"/>
        </a:p>
      </dgm:t>
    </dgm:pt>
    <dgm:pt modelId="{37F0FD3F-D5CD-496B-BEAA-7C8FBD726BA2}" type="parTrans" cxnId="{03D95C08-798E-4D0A-9EBC-CB13DC7784FE}">
      <dgm:prSet/>
      <dgm:spPr/>
      <dgm:t>
        <a:bodyPr/>
        <a:lstStyle/>
        <a:p>
          <a:endParaRPr lang="en-US"/>
        </a:p>
      </dgm:t>
    </dgm:pt>
    <dgm:pt modelId="{D5C66AB3-AF0B-4442-A700-66FE40868E3D}" type="sibTrans" cxnId="{03D95C08-798E-4D0A-9EBC-CB13DC7784FE}">
      <dgm:prSet/>
      <dgm:spPr/>
      <dgm:t>
        <a:bodyPr/>
        <a:lstStyle/>
        <a:p>
          <a:endParaRPr lang="en-US"/>
        </a:p>
      </dgm:t>
    </dgm:pt>
    <dgm:pt modelId="{D6FBDC21-5EB9-413B-9A67-6C6E73C5D51D}" type="pres">
      <dgm:prSet presAssocID="{7CB64E7E-AA0B-4C09-ACAD-33A974DA73F8}" presName="diagram" presStyleCnt="0">
        <dgm:presLayoutVars>
          <dgm:dir/>
          <dgm:resizeHandles val="exact"/>
        </dgm:presLayoutVars>
      </dgm:prSet>
      <dgm:spPr/>
      <dgm:t>
        <a:bodyPr/>
        <a:lstStyle/>
        <a:p>
          <a:endParaRPr lang="en-US"/>
        </a:p>
      </dgm:t>
    </dgm:pt>
    <dgm:pt modelId="{11E06542-3DB5-4DD3-A8F4-30ACC93D302C}" type="pres">
      <dgm:prSet presAssocID="{E67DF749-AF20-4880-8ACD-F0D80C78B34C}" presName="node" presStyleLbl="node1" presStyleIdx="0" presStyleCnt="13">
        <dgm:presLayoutVars>
          <dgm:bulletEnabled val="1"/>
        </dgm:presLayoutVars>
      </dgm:prSet>
      <dgm:spPr/>
      <dgm:t>
        <a:bodyPr/>
        <a:lstStyle/>
        <a:p>
          <a:endParaRPr lang="en-US"/>
        </a:p>
      </dgm:t>
    </dgm:pt>
    <dgm:pt modelId="{F96D145E-2706-4575-A17B-91BFF1D06711}" type="pres">
      <dgm:prSet presAssocID="{CB7AD5AD-146B-486D-84A5-456885B4A63B}" presName="sibTrans" presStyleCnt="0"/>
      <dgm:spPr/>
    </dgm:pt>
    <dgm:pt modelId="{DA0155C4-0C3E-4563-A3CD-DEFFCAD1807D}" type="pres">
      <dgm:prSet presAssocID="{89ED3162-7FF0-49D3-9870-84A8822D11F0}" presName="node" presStyleLbl="node1" presStyleIdx="1" presStyleCnt="13" custLinFactNeighborX="27" custLinFactNeighborY="-22885">
        <dgm:presLayoutVars>
          <dgm:bulletEnabled val="1"/>
        </dgm:presLayoutVars>
      </dgm:prSet>
      <dgm:spPr/>
      <dgm:t>
        <a:bodyPr/>
        <a:lstStyle/>
        <a:p>
          <a:endParaRPr lang="en-US"/>
        </a:p>
      </dgm:t>
    </dgm:pt>
    <dgm:pt modelId="{61B716BD-1A3B-4D18-94CD-0ABC73C499BC}" type="pres">
      <dgm:prSet presAssocID="{8E5C8D05-CBF8-407F-B7A1-2B3CD083D33E}" presName="sibTrans" presStyleCnt="0"/>
      <dgm:spPr/>
    </dgm:pt>
    <dgm:pt modelId="{4FB80DC5-1AEE-420B-A6D5-CE1BA522BD13}" type="pres">
      <dgm:prSet presAssocID="{925FF6E8-2A55-4230-858D-E63DE9A4741F}" presName="node" presStyleLbl="node1" presStyleIdx="2" presStyleCnt="13">
        <dgm:presLayoutVars>
          <dgm:bulletEnabled val="1"/>
        </dgm:presLayoutVars>
      </dgm:prSet>
      <dgm:spPr/>
      <dgm:t>
        <a:bodyPr/>
        <a:lstStyle/>
        <a:p>
          <a:endParaRPr lang="en-US"/>
        </a:p>
      </dgm:t>
    </dgm:pt>
    <dgm:pt modelId="{69ADF690-E6AF-488D-8D55-C1C475928D98}" type="pres">
      <dgm:prSet presAssocID="{EE7FA593-8A36-4126-B0B9-E06E77254E46}" presName="sibTrans" presStyleCnt="0"/>
      <dgm:spPr/>
    </dgm:pt>
    <dgm:pt modelId="{FFAFFF69-B587-4439-822A-C554F8A64249}" type="pres">
      <dgm:prSet presAssocID="{955D657E-9ADF-4B29-8FCB-D0CBC5EA0A5B}" presName="node" presStyleLbl="node1" presStyleIdx="3" presStyleCnt="13">
        <dgm:presLayoutVars>
          <dgm:bulletEnabled val="1"/>
        </dgm:presLayoutVars>
      </dgm:prSet>
      <dgm:spPr/>
      <dgm:t>
        <a:bodyPr/>
        <a:lstStyle/>
        <a:p>
          <a:endParaRPr lang="en-US"/>
        </a:p>
      </dgm:t>
    </dgm:pt>
    <dgm:pt modelId="{DEEE35EE-4DD5-4208-BBDB-2EEC83842386}" type="pres">
      <dgm:prSet presAssocID="{34652F24-F5F6-4580-A193-D87431595EE5}" presName="sibTrans" presStyleCnt="0"/>
      <dgm:spPr/>
    </dgm:pt>
    <dgm:pt modelId="{BF8C5614-9E03-49DB-8F06-FB1432FA9B90}" type="pres">
      <dgm:prSet presAssocID="{7AD1B061-6A7B-404F-8EA8-DBB90B41E082}" presName="node" presStyleLbl="node1" presStyleIdx="4" presStyleCnt="13">
        <dgm:presLayoutVars>
          <dgm:bulletEnabled val="1"/>
        </dgm:presLayoutVars>
      </dgm:prSet>
      <dgm:spPr/>
      <dgm:t>
        <a:bodyPr/>
        <a:lstStyle/>
        <a:p>
          <a:endParaRPr lang="en-US"/>
        </a:p>
      </dgm:t>
    </dgm:pt>
    <dgm:pt modelId="{67E5E7E8-63E0-4369-AB1E-A84406F58113}" type="pres">
      <dgm:prSet presAssocID="{D5C66AB3-AF0B-4442-A700-66FE40868E3D}" presName="sibTrans" presStyleCnt="0"/>
      <dgm:spPr/>
    </dgm:pt>
    <dgm:pt modelId="{7611AB9E-D2F9-496E-A271-DC9BB187DB94}" type="pres">
      <dgm:prSet presAssocID="{808FCF8A-617A-43F6-97FB-7021813BC786}" presName="node" presStyleLbl="node1" presStyleIdx="5" presStyleCnt="13">
        <dgm:presLayoutVars>
          <dgm:bulletEnabled val="1"/>
        </dgm:presLayoutVars>
      </dgm:prSet>
      <dgm:spPr/>
      <dgm:t>
        <a:bodyPr/>
        <a:lstStyle/>
        <a:p>
          <a:endParaRPr lang="en-US"/>
        </a:p>
      </dgm:t>
    </dgm:pt>
    <dgm:pt modelId="{5EC48479-22B4-4616-8310-A88EA3698C1C}" type="pres">
      <dgm:prSet presAssocID="{55CBD379-C27E-4900-A492-BB8EDBF33BFA}" presName="sibTrans" presStyleCnt="0"/>
      <dgm:spPr/>
    </dgm:pt>
    <dgm:pt modelId="{0BB6BEC9-CFC2-48EE-9842-90B511A53B9C}" type="pres">
      <dgm:prSet presAssocID="{5278CC27-635E-46FB-B269-1DFE9AE8A04C}" presName="node" presStyleLbl="node1" presStyleIdx="6" presStyleCnt="13">
        <dgm:presLayoutVars>
          <dgm:bulletEnabled val="1"/>
        </dgm:presLayoutVars>
      </dgm:prSet>
      <dgm:spPr/>
      <dgm:t>
        <a:bodyPr/>
        <a:lstStyle/>
        <a:p>
          <a:endParaRPr lang="en-US"/>
        </a:p>
      </dgm:t>
    </dgm:pt>
    <dgm:pt modelId="{D3EA5A22-77A0-4CF9-B100-3D449010FBE9}" type="pres">
      <dgm:prSet presAssocID="{C91CF42A-A10E-47CC-97A5-11953276C526}" presName="sibTrans" presStyleCnt="0"/>
      <dgm:spPr/>
    </dgm:pt>
    <dgm:pt modelId="{317AE20B-B721-4BAF-97E3-53BD74F89DCE}" type="pres">
      <dgm:prSet presAssocID="{D38207F1-6E6E-4F62-AD5A-FE70FDC4AD5F}" presName="node" presStyleLbl="node1" presStyleIdx="7" presStyleCnt="13">
        <dgm:presLayoutVars>
          <dgm:bulletEnabled val="1"/>
        </dgm:presLayoutVars>
      </dgm:prSet>
      <dgm:spPr/>
      <dgm:t>
        <a:bodyPr/>
        <a:lstStyle/>
        <a:p>
          <a:endParaRPr lang="en-US"/>
        </a:p>
      </dgm:t>
    </dgm:pt>
    <dgm:pt modelId="{52BE27A4-BCFA-4BBB-9AF3-23A01A088342}" type="pres">
      <dgm:prSet presAssocID="{264D4730-378D-455D-85E3-4D75CE3FF806}" presName="sibTrans" presStyleCnt="0"/>
      <dgm:spPr/>
    </dgm:pt>
    <dgm:pt modelId="{E45A4DAB-FA61-477D-9DF7-28350560E7E2}" type="pres">
      <dgm:prSet presAssocID="{9992C532-B997-4F5F-877D-75B64FF89AA6}" presName="node" presStyleLbl="node1" presStyleIdx="8" presStyleCnt="13">
        <dgm:presLayoutVars>
          <dgm:bulletEnabled val="1"/>
        </dgm:presLayoutVars>
      </dgm:prSet>
      <dgm:spPr/>
      <dgm:t>
        <a:bodyPr/>
        <a:lstStyle/>
        <a:p>
          <a:endParaRPr lang="en-US"/>
        </a:p>
      </dgm:t>
    </dgm:pt>
    <dgm:pt modelId="{B33BCA50-DEE1-435E-9122-46C368289953}" type="pres">
      <dgm:prSet presAssocID="{2423BE2D-AA1A-4098-89EA-53C51FC8ED9E}" presName="sibTrans" presStyleCnt="0"/>
      <dgm:spPr/>
    </dgm:pt>
    <dgm:pt modelId="{E8DCB99C-CAB8-498B-B063-D84B61593FAC}" type="pres">
      <dgm:prSet presAssocID="{76712676-4A00-4950-ADC1-28CCB24BE220}" presName="node" presStyleLbl="node1" presStyleIdx="9" presStyleCnt="13">
        <dgm:presLayoutVars>
          <dgm:bulletEnabled val="1"/>
        </dgm:presLayoutVars>
      </dgm:prSet>
      <dgm:spPr/>
      <dgm:t>
        <a:bodyPr/>
        <a:lstStyle/>
        <a:p>
          <a:endParaRPr lang="en-US"/>
        </a:p>
      </dgm:t>
    </dgm:pt>
    <dgm:pt modelId="{D7BD4D35-BD11-476A-90A0-B09DAE1A7D80}" type="pres">
      <dgm:prSet presAssocID="{745037D1-5AD1-4E3B-B2C1-DD8C8766D616}" presName="sibTrans" presStyleCnt="0"/>
      <dgm:spPr/>
    </dgm:pt>
    <dgm:pt modelId="{CBBC60E4-CA4C-4B93-9D92-38AD548873C3}" type="pres">
      <dgm:prSet presAssocID="{8F1D0C73-BF1A-4CE3-949E-D24710BF5135}" presName="node" presStyleLbl="node1" presStyleIdx="10" presStyleCnt="13">
        <dgm:presLayoutVars>
          <dgm:bulletEnabled val="1"/>
        </dgm:presLayoutVars>
      </dgm:prSet>
      <dgm:spPr/>
      <dgm:t>
        <a:bodyPr/>
        <a:lstStyle/>
        <a:p>
          <a:endParaRPr lang="en-US"/>
        </a:p>
      </dgm:t>
    </dgm:pt>
    <dgm:pt modelId="{6C0C54FD-BC8D-4575-A9AF-29CD22A2C601}" type="pres">
      <dgm:prSet presAssocID="{A78E7490-551E-491E-932E-12A77D3B4D43}" presName="sibTrans" presStyleCnt="0"/>
      <dgm:spPr/>
    </dgm:pt>
    <dgm:pt modelId="{33A99EAB-224C-42A4-9EF0-89D805D2030C}" type="pres">
      <dgm:prSet presAssocID="{145D5565-9787-461E-A9E9-A96A614C4390}" presName="node" presStyleLbl="node1" presStyleIdx="11" presStyleCnt="13">
        <dgm:presLayoutVars>
          <dgm:bulletEnabled val="1"/>
        </dgm:presLayoutVars>
      </dgm:prSet>
      <dgm:spPr/>
      <dgm:t>
        <a:bodyPr/>
        <a:lstStyle/>
        <a:p>
          <a:endParaRPr lang="en-US"/>
        </a:p>
      </dgm:t>
    </dgm:pt>
    <dgm:pt modelId="{AFB83875-CEE8-4FCD-B47D-0A99F3C0CBB9}" type="pres">
      <dgm:prSet presAssocID="{F21A8A91-34EE-4AFA-B0F4-53D90F9D141D}" presName="sibTrans" presStyleCnt="0"/>
      <dgm:spPr/>
    </dgm:pt>
    <dgm:pt modelId="{FA760ED6-6528-40BF-A5FA-EE3CF0ED7DB0}" type="pres">
      <dgm:prSet presAssocID="{7682531B-1952-4423-A663-2C77035A2AA5}" presName="node" presStyleLbl="node1" presStyleIdx="12" presStyleCnt="13">
        <dgm:presLayoutVars>
          <dgm:bulletEnabled val="1"/>
        </dgm:presLayoutVars>
      </dgm:prSet>
      <dgm:spPr/>
      <dgm:t>
        <a:bodyPr/>
        <a:lstStyle/>
        <a:p>
          <a:endParaRPr lang="en-US"/>
        </a:p>
      </dgm:t>
    </dgm:pt>
  </dgm:ptLst>
  <dgm:cxnLst>
    <dgm:cxn modelId="{D7C98FEA-F743-43FB-84F8-4A98EA806AA9}" srcId="{7CB64E7E-AA0B-4C09-ACAD-33A974DA73F8}" destId="{955D657E-9ADF-4B29-8FCB-D0CBC5EA0A5B}" srcOrd="3" destOrd="0" parTransId="{B1DFFD01-81CD-43AB-83F9-91B904C9033F}" sibTransId="{34652F24-F5F6-4580-A193-D87431595EE5}"/>
    <dgm:cxn modelId="{1C55E920-90EB-431A-A520-6C9D0C444872}" type="presOf" srcId="{7682531B-1952-4423-A663-2C77035A2AA5}" destId="{FA760ED6-6528-40BF-A5FA-EE3CF0ED7DB0}" srcOrd="0" destOrd="0" presId="urn:microsoft.com/office/officeart/2005/8/layout/default"/>
    <dgm:cxn modelId="{4E101EFA-D8FA-4D33-834F-E40CD671E295}" type="presOf" srcId="{145D5565-9787-461E-A9E9-A96A614C4390}" destId="{33A99EAB-224C-42A4-9EF0-89D805D2030C}" srcOrd="0" destOrd="0" presId="urn:microsoft.com/office/officeart/2005/8/layout/default"/>
    <dgm:cxn modelId="{AA5822CE-3023-4149-AC29-596A54DF1F62}" type="presOf" srcId="{9992C532-B997-4F5F-877D-75B64FF89AA6}" destId="{E45A4DAB-FA61-477D-9DF7-28350560E7E2}" srcOrd="0" destOrd="0" presId="urn:microsoft.com/office/officeart/2005/8/layout/default"/>
    <dgm:cxn modelId="{5B61EDE1-2E59-4431-9CAC-41E309FE5FC4}" srcId="{7CB64E7E-AA0B-4C09-ACAD-33A974DA73F8}" destId="{8F1D0C73-BF1A-4CE3-949E-D24710BF5135}" srcOrd="10" destOrd="0" parTransId="{6FE24FFD-368F-47FB-8B2E-DF59370FD1F6}" sibTransId="{A78E7490-551E-491E-932E-12A77D3B4D43}"/>
    <dgm:cxn modelId="{4DFFE7C1-49EB-4EAB-9942-3B620925CAEE}" type="presOf" srcId="{925FF6E8-2A55-4230-858D-E63DE9A4741F}" destId="{4FB80DC5-1AEE-420B-A6D5-CE1BA522BD13}" srcOrd="0" destOrd="0" presId="urn:microsoft.com/office/officeart/2005/8/layout/default"/>
    <dgm:cxn modelId="{AE7E64E9-439F-47E5-A611-45FA7D6CB69A}" srcId="{7CB64E7E-AA0B-4C09-ACAD-33A974DA73F8}" destId="{145D5565-9787-461E-A9E9-A96A614C4390}" srcOrd="11" destOrd="0" parTransId="{1FD250B8-1E58-43A4-9184-35C71CB53E7E}" sibTransId="{F21A8A91-34EE-4AFA-B0F4-53D90F9D141D}"/>
    <dgm:cxn modelId="{7A67EF6E-4146-4191-8382-592A8170BDF9}" srcId="{7CB64E7E-AA0B-4C09-ACAD-33A974DA73F8}" destId="{808FCF8A-617A-43F6-97FB-7021813BC786}" srcOrd="5" destOrd="0" parTransId="{A9B14BA9-8D01-4B5A-95EC-5B252F930ADB}" sibTransId="{55CBD379-C27E-4900-A492-BB8EDBF33BFA}"/>
    <dgm:cxn modelId="{85637CF0-0EB6-45DC-A701-7DAC7F9E2947}" srcId="{7CB64E7E-AA0B-4C09-ACAD-33A974DA73F8}" destId="{D38207F1-6E6E-4F62-AD5A-FE70FDC4AD5F}" srcOrd="7" destOrd="0" parTransId="{1801FB6B-C75D-4801-8CBF-A8EAFDC0AA32}" sibTransId="{264D4730-378D-455D-85E3-4D75CE3FF806}"/>
    <dgm:cxn modelId="{07DDE646-6972-4DFA-B574-ACD0D3591B1D}" srcId="{7CB64E7E-AA0B-4C09-ACAD-33A974DA73F8}" destId="{76712676-4A00-4950-ADC1-28CCB24BE220}" srcOrd="9" destOrd="0" parTransId="{1E5EBF2E-02B4-40D2-A20D-65311F351E17}" sibTransId="{745037D1-5AD1-4E3B-B2C1-DD8C8766D616}"/>
    <dgm:cxn modelId="{1E18DEA9-1A84-448E-97FB-ECCCB0226A37}" type="presOf" srcId="{808FCF8A-617A-43F6-97FB-7021813BC786}" destId="{7611AB9E-D2F9-496E-A271-DC9BB187DB94}" srcOrd="0" destOrd="0" presId="urn:microsoft.com/office/officeart/2005/8/layout/default"/>
    <dgm:cxn modelId="{34157CCD-3933-48B4-8AD4-B09A1EE202EE}" srcId="{7CB64E7E-AA0B-4C09-ACAD-33A974DA73F8}" destId="{E67DF749-AF20-4880-8ACD-F0D80C78B34C}" srcOrd="0" destOrd="0" parTransId="{E817424C-15B2-461F-ABA6-901B0FD275A4}" sibTransId="{CB7AD5AD-146B-486D-84A5-456885B4A63B}"/>
    <dgm:cxn modelId="{27504447-239D-4B00-8487-93FC3987423C}" type="presOf" srcId="{7AD1B061-6A7B-404F-8EA8-DBB90B41E082}" destId="{BF8C5614-9E03-49DB-8F06-FB1432FA9B90}" srcOrd="0" destOrd="0" presId="urn:microsoft.com/office/officeart/2005/8/layout/default"/>
    <dgm:cxn modelId="{1FC1C49F-1DF0-4A59-A3CE-2FCF92CE80E2}" srcId="{7CB64E7E-AA0B-4C09-ACAD-33A974DA73F8}" destId="{89ED3162-7FF0-49D3-9870-84A8822D11F0}" srcOrd="1" destOrd="0" parTransId="{D9B1F9F9-5585-44D5-8F97-AC6026686E19}" sibTransId="{8E5C8D05-CBF8-407F-B7A1-2B3CD083D33E}"/>
    <dgm:cxn modelId="{F7E8FBCA-512E-4094-BE3C-CE537726B346}" type="presOf" srcId="{955D657E-9ADF-4B29-8FCB-D0CBC5EA0A5B}" destId="{FFAFFF69-B587-4439-822A-C554F8A64249}" srcOrd="0" destOrd="0" presId="urn:microsoft.com/office/officeart/2005/8/layout/default"/>
    <dgm:cxn modelId="{03D95C08-798E-4D0A-9EBC-CB13DC7784FE}" srcId="{7CB64E7E-AA0B-4C09-ACAD-33A974DA73F8}" destId="{7AD1B061-6A7B-404F-8EA8-DBB90B41E082}" srcOrd="4" destOrd="0" parTransId="{37F0FD3F-D5CD-496B-BEAA-7C8FBD726BA2}" sibTransId="{D5C66AB3-AF0B-4442-A700-66FE40868E3D}"/>
    <dgm:cxn modelId="{2970D177-BB10-412C-BEAC-46BD796C46BD}" type="presOf" srcId="{5278CC27-635E-46FB-B269-1DFE9AE8A04C}" destId="{0BB6BEC9-CFC2-48EE-9842-90B511A53B9C}" srcOrd="0" destOrd="0" presId="urn:microsoft.com/office/officeart/2005/8/layout/default"/>
    <dgm:cxn modelId="{BCBCA008-EC49-40EF-960A-74D7F8EE9A5B}" type="presOf" srcId="{8F1D0C73-BF1A-4CE3-949E-D24710BF5135}" destId="{CBBC60E4-CA4C-4B93-9D92-38AD548873C3}" srcOrd="0" destOrd="0" presId="urn:microsoft.com/office/officeart/2005/8/layout/default"/>
    <dgm:cxn modelId="{B8D084B9-0813-47B8-9053-7D92A6FB1CCE}" type="presOf" srcId="{D38207F1-6E6E-4F62-AD5A-FE70FDC4AD5F}" destId="{317AE20B-B721-4BAF-97E3-53BD74F89DCE}" srcOrd="0" destOrd="0" presId="urn:microsoft.com/office/officeart/2005/8/layout/default"/>
    <dgm:cxn modelId="{F9AF645D-382F-4BE3-A3F9-7874C84E3F06}" type="presOf" srcId="{76712676-4A00-4950-ADC1-28CCB24BE220}" destId="{E8DCB99C-CAB8-498B-B063-D84B61593FAC}" srcOrd="0" destOrd="0" presId="urn:microsoft.com/office/officeart/2005/8/layout/default"/>
    <dgm:cxn modelId="{96282A97-B4F7-4177-9D04-4A281BDF37C5}" srcId="{7CB64E7E-AA0B-4C09-ACAD-33A974DA73F8}" destId="{9992C532-B997-4F5F-877D-75B64FF89AA6}" srcOrd="8" destOrd="0" parTransId="{5900DD57-9A8E-477F-8600-968DB7E76866}" sibTransId="{2423BE2D-AA1A-4098-89EA-53C51FC8ED9E}"/>
    <dgm:cxn modelId="{50F4A671-FB60-4676-90F3-4AF829BD334F}" type="presOf" srcId="{E67DF749-AF20-4880-8ACD-F0D80C78B34C}" destId="{11E06542-3DB5-4DD3-A8F4-30ACC93D302C}" srcOrd="0" destOrd="0" presId="urn:microsoft.com/office/officeart/2005/8/layout/default"/>
    <dgm:cxn modelId="{1E185303-940D-4754-900B-FB0161B312AF}" srcId="{7CB64E7E-AA0B-4C09-ACAD-33A974DA73F8}" destId="{925FF6E8-2A55-4230-858D-E63DE9A4741F}" srcOrd="2" destOrd="0" parTransId="{43052141-1238-4DDE-B5CB-C1323C5D1EE1}" sibTransId="{EE7FA593-8A36-4126-B0B9-E06E77254E46}"/>
    <dgm:cxn modelId="{0C3294E9-C815-4609-9CCE-B4B13ED203FB}" type="presOf" srcId="{7CB64E7E-AA0B-4C09-ACAD-33A974DA73F8}" destId="{D6FBDC21-5EB9-413B-9A67-6C6E73C5D51D}" srcOrd="0" destOrd="0" presId="urn:microsoft.com/office/officeart/2005/8/layout/default"/>
    <dgm:cxn modelId="{16CDAE40-72B5-4982-8064-5E9B6794C8C7}" type="presOf" srcId="{89ED3162-7FF0-49D3-9870-84A8822D11F0}" destId="{DA0155C4-0C3E-4563-A3CD-DEFFCAD1807D}" srcOrd="0" destOrd="0" presId="urn:microsoft.com/office/officeart/2005/8/layout/default"/>
    <dgm:cxn modelId="{47CF9160-4440-44C3-80F2-5E17D05C5C18}" srcId="{7CB64E7E-AA0B-4C09-ACAD-33A974DA73F8}" destId="{5278CC27-635E-46FB-B269-1DFE9AE8A04C}" srcOrd="6" destOrd="0" parTransId="{08135EFF-50E3-44D6-84FC-F7728A76CF47}" sibTransId="{C91CF42A-A10E-47CC-97A5-11953276C526}"/>
    <dgm:cxn modelId="{6DCB4B43-6F44-4BCC-9D5C-5210804721BA}" srcId="{7CB64E7E-AA0B-4C09-ACAD-33A974DA73F8}" destId="{7682531B-1952-4423-A663-2C77035A2AA5}" srcOrd="12" destOrd="0" parTransId="{6A0BF3D5-389C-4A34-96B7-452D9F9D94EF}" sibTransId="{BF429771-99E6-42FB-9F19-BB4020852D65}"/>
    <dgm:cxn modelId="{553E1328-A851-49C6-9F6D-A6CE3EE800E2}" type="presParOf" srcId="{D6FBDC21-5EB9-413B-9A67-6C6E73C5D51D}" destId="{11E06542-3DB5-4DD3-A8F4-30ACC93D302C}" srcOrd="0" destOrd="0" presId="urn:microsoft.com/office/officeart/2005/8/layout/default"/>
    <dgm:cxn modelId="{E05DEF25-8853-4252-8DAD-BDECFE5615B2}" type="presParOf" srcId="{D6FBDC21-5EB9-413B-9A67-6C6E73C5D51D}" destId="{F96D145E-2706-4575-A17B-91BFF1D06711}" srcOrd="1" destOrd="0" presId="urn:microsoft.com/office/officeart/2005/8/layout/default"/>
    <dgm:cxn modelId="{7FE9B960-DAA3-4F0D-B6BD-AA0A5C68B271}" type="presParOf" srcId="{D6FBDC21-5EB9-413B-9A67-6C6E73C5D51D}" destId="{DA0155C4-0C3E-4563-A3CD-DEFFCAD1807D}" srcOrd="2" destOrd="0" presId="urn:microsoft.com/office/officeart/2005/8/layout/default"/>
    <dgm:cxn modelId="{42E49944-7548-42E2-B184-6B4AE8C76C54}" type="presParOf" srcId="{D6FBDC21-5EB9-413B-9A67-6C6E73C5D51D}" destId="{61B716BD-1A3B-4D18-94CD-0ABC73C499BC}" srcOrd="3" destOrd="0" presId="urn:microsoft.com/office/officeart/2005/8/layout/default"/>
    <dgm:cxn modelId="{B6CA67B9-0468-4F06-BFB9-69F6776DDF31}" type="presParOf" srcId="{D6FBDC21-5EB9-413B-9A67-6C6E73C5D51D}" destId="{4FB80DC5-1AEE-420B-A6D5-CE1BA522BD13}" srcOrd="4" destOrd="0" presId="urn:microsoft.com/office/officeart/2005/8/layout/default"/>
    <dgm:cxn modelId="{AE9C474D-22E6-4C18-81BE-08CE3502C8F2}" type="presParOf" srcId="{D6FBDC21-5EB9-413B-9A67-6C6E73C5D51D}" destId="{69ADF690-E6AF-488D-8D55-C1C475928D98}" srcOrd="5" destOrd="0" presId="urn:microsoft.com/office/officeart/2005/8/layout/default"/>
    <dgm:cxn modelId="{FAE78399-3E83-460B-9872-7D2844972977}" type="presParOf" srcId="{D6FBDC21-5EB9-413B-9A67-6C6E73C5D51D}" destId="{FFAFFF69-B587-4439-822A-C554F8A64249}" srcOrd="6" destOrd="0" presId="urn:microsoft.com/office/officeart/2005/8/layout/default"/>
    <dgm:cxn modelId="{648796F1-076F-4CE3-A0BC-173E285EEEE9}" type="presParOf" srcId="{D6FBDC21-5EB9-413B-9A67-6C6E73C5D51D}" destId="{DEEE35EE-4DD5-4208-BBDB-2EEC83842386}" srcOrd="7" destOrd="0" presId="urn:microsoft.com/office/officeart/2005/8/layout/default"/>
    <dgm:cxn modelId="{2680AC91-0684-4BA0-8AAE-D7504DF6255A}" type="presParOf" srcId="{D6FBDC21-5EB9-413B-9A67-6C6E73C5D51D}" destId="{BF8C5614-9E03-49DB-8F06-FB1432FA9B90}" srcOrd="8" destOrd="0" presId="urn:microsoft.com/office/officeart/2005/8/layout/default"/>
    <dgm:cxn modelId="{21AD89BA-BAA6-4320-87AB-1DD90D4F6A61}" type="presParOf" srcId="{D6FBDC21-5EB9-413B-9A67-6C6E73C5D51D}" destId="{67E5E7E8-63E0-4369-AB1E-A84406F58113}" srcOrd="9" destOrd="0" presId="urn:microsoft.com/office/officeart/2005/8/layout/default"/>
    <dgm:cxn modelId="{C13DDBEC-360F-4599-9F7A-1042417A22DE}" type="presParOf" srcId="{D6FBDC21-5EB9-413B-9A67-6C6E73C5D51D}" destId="{7611AB9E-D2F9-496E-A271-DC9BB187DB94}" srcOrd="10" destOrd="0" presId="urn:microsoft.com/office/officeart/2005/8/layout/default"/>
    <dgm:cxn modelId="{1C755CB2-E7B4-4D83-8DCD-70936677E2A3}" type="presParOf" srcId="{D6FBDC21-5EB9-413B-9A67-6C6E73C5D51D}" destId="{5EC48479-22B4-4616-8310-A88EA3698C1C}" srcOrd="11" destOrd="0" presId="urn:microsoft.com/office/officeart/2005/8/layout/default"/>
    <dgm:cxn modelId="{E5A5B5B9-AB0D-42D4-8B89-124A3E6DB47F}" type="presParOf" srcId="{D6FBDC21-5EB9-413B-9A67-6C6E73C5D51D}" destId="{0BB6BEC9-CFC2-48EE-9842-90B511A53B9C}" srcOrd="12" destOrd="0" presId="urn:microsoft.com/office/officeart/2005/8/layout/default"/>
    <dgm:cxn modelId="{32DAD40E-7D92-4091-A3D1-02C7AE26C9DB}" type="presParOf" srcId="{D6FBDC21-5EB9-413B-9A67-6C6E73C5D51D}" destId="{D3EA5A22-77A0-4CF9-B100-3D449010FBE9}" srcOrd="13" destOrd="0" presId="urn:microsoft.com/office/officeart/2005/8/layout/default"/>
    <dgm:cxn modelId="{7525A35C-4C15-4D13-91D7-D213C40360BB}" type="presParOf" srcId="{D6FBDC21-5EB9-413B-9A67-6C6E73C5D51D}" destId="{317AE20B-B721-4BAF-97E3-53BD74F89DCE}" srcOrd="14" destOrd="0" presId="urn:microsoft.com/office/officeart/2005/8/layout/default"/>
    <dgm:cxn modelId="{59E54DFE-80F6-4BCF-A7E3-166BB851E911}" type="presParOf" srcId="{D6FBDC21-5EB9-413B-9A67-6C6E73C5D51D}" destId="{52BE27A4-BCFA-4BBB-9AF3-23A01A088342}" srcOrd="15" destOrd="0" presId="urn:microsoft.com/office/officeart/2005/8/layout/default"/>
    <dgm:cxn modelId="{C90D0023-595E-46B0-AA53-EFF4E078191A}" type="presParOf" srcId="{D6FBDC21-5EB9-413B-9A67-6C6E73C5D51D}" destId="{E45A4DAB-FA61-477D-9DF7-28350560E7E2}" srcOrd="16" destOrd="0" presId="urn:microsoft.com/office/officeart/2005/8/layout/default"/>
    <dgm:cxn modelId="{3631D831-F5EA-4FDA-A169-6CAD7990826E}" type="presParOf" srcId="{D6FBDC21-5EB9-413B-9A67-6C6E73C5D51D}" destId="{B33BCA50-DEE1-435E-9122-46C368289953}" srcOrd="17" destOrd="0" presId="urn:microsoft.com/office/officeart/2005/8/layout/default"/>
    <dgm:cxn modelId="{25ED80BD-36BA-4F1F-B797-38288E43ACFB}" type="presParOf" srcId="{D6FBDC21-5EB9-413B-9A67-6C6E73C5D51D}" destId="{E8DCB99C-CAB8-498B-B063-D84B61593FAC}" srcOrd="18" destOrd="0" presId="urn:microsoft.com/office/officeart/2005/8/layout/default"/>
    <dgm:cxn modelId="{9BDD39D5-C1C6-4608-834E-9A6070E0C7EE}" type="presParOf" srcId="{D6FBDC21-5EB9-413B-9A67-6C6E73C5D51D}" destId="{D7BD4D35-BD11-476A-90A0-B09DAE1A7D80}" srcOrd="19" destOrd="0" presId="urn:microsoft.com/office/officeart/2005/8/layout/default"/>
    <dgm:cxn modelId="{53742280-40CD-4C11-B10C-D7534FBAEF70}" type="presParOf" srcId="{D6FBDC21-5EB9-413B-9A67-6C6E73C5D51D}" destId="{CBBC60E4-CA4C-4B93-9D92-38AD548873C3}" srcOrd="20" destOrd="0" presId="urn:microsoft.com/office/officeart/2005/8/layout/default"/>
    <dgm:cxn modelId="{3B703B87-5A5E-4B1C-877F-C3E8186476E0}" type="presParOf" srcId="{D6FBDC21-5EB9-413B-9A67-6C6E73C5D51D}" destId="{6C0C54FD-BC8D-4575-A9AF-29CD22A2C601}" srcOrd="21" destOrd="0" presId="urn:microsoft.com/office/officeart/2005/8/layout/default"/>
    <dgm:cxn modelId="{0B0AB409-7B4A-4BBC-A562-FEA4AA63482F}" type="presParOf" srcId="{D6FBDC21-5EB9-413B-9A67-6C6E73C5D51D}" destId="{33A99EAB-224C-42A4-9EF0-89D805D2030C}" srcOrd="22" destOrd="0" presId="urn:microsoft.com/office/officeart/2005/8/layout/default"/>
    <dgm:cxn modelId="{FDC48E49-B8A6-4034-8013-819CAE6CCB3E}" type="presParOf" srcId="{D6FBDC21-5EB9-413B-9A67-6C6E73C5D51D}" destId="{AFB83875-CEE8-4FCD-B47D-0A99F3C0CBB9}" srcOrd="23" destOrd="0" presId="urn:microsoft.com/office/officeart/2005/8/layout/default"/>
    <dgm:cxn modelId="{A5AC4A47-0749-4180-8638-2C97BB65F310}" type="presParOf" srcId="{D6FBDC21-5EB9-413B-9A67-6C6E73C5D51D}" destId="{FA760ED6-6528-40BF-A5FA-EE3CF0ED7DB0}"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83F21-86EE-462A-AA15-9DD7B4C5A5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2CD5BA-F0FD-40F5-B72A-77A93298B832}">
      <dgm:prSet phldrT="[Text]"/>
      <dgm:spPr/>
      <dgm:t>
        <a:bodyPr/>
        <a:lstStyle/>
        <a:p>
          <a:r>
            <a:rPr lang="en-US" dirty="0" smtClean="0"/>
            <a:t>Blended, flexible learning delivery</a:t>
          </a:r>
          <a:endParaRPr lang="en-US" dirty="0"/>
        </a:p>
      </dgm:t>
    </dgm:pt>
    <dgm:pt modelId="{75F22899-B0DA-4894-BD47-3334BE65ECE0}" type="parTrans" cxnId="{D19BF76D-C54C-420F-8EBA-E478B6020B70}">
      <dgm:prSet/>
      <dgm:spPr/>
      <dgm:t>
        <a:bodyPr/>
        <a:lstStyle/>
        <a:p>
          <a:endParaRPr lang="en-US"/>
        </a:p>
      </dgm:t>
    </dgm:pt>
    <dgm:pt modelId="{9D88906A-0857-430E-ADAA-4B438BD819D4}" type="sibTrans" cxnId="{D19BF76D-C54C-420F-8EBA-E478B6020B70}">
      <dgm:prSet/>
      <dgm:spPr/>
      <dgm:t>
        <a:bodyPr/>
        <a:lstStyle/>
        <a:p>
          <a:endParaRPr lang="en-US"/>
        </a:p>
      </dgm:t>
    </dgm:pt>
    <dgm:pt modelId="{9C413C9F-06DD-40FC-9574-18EF248BF336}">
      <dgm:prSet phldrT="[Text]"/>
      <dgm:spPr/>
      <dgm:t>
        <a:bodyPr/>
        <a:lstStyle/>
        <a:p>
          <a:r>
            <a:rPr lang="en-US" dirty="0" smtClean="0"/>
            <a:t>Choices in curriculum, learning environments, and pacing</a:t>
          </a:r>
          <a:endParaRPr lang="en-US" dirty="0"/>
        </a:p>
      </dgm:t>
    </dgm:pt>
    <dgm:pt modelId="{E7BF7AC8-617A-4E37-8E3B-5E8186A24CDC}" type="parTrans" cxnId="{338AA713-65DE-429E-BC5B-61646AE6F5A7}">
      <dgm:prSet/>
      <dgm:spPr/>
      <dgm:t>
        <a:bodyPr/>
        <a:lstStyle/>
        <a:p>
          <a:endParaRPr lang="en-US"/>
        </a:p>
      </dgm:t>
    </dgm:pt>
    <dgm:pt modelId="{8AB9B97C-B562-4A32-AFC8-3D876E383433}" type="sibTrans" cxnId="{338AA713-65DE-429E-BC5B-61646AE6F5A7}">
      <dgm:prSet/>
      <dgm:spPr/>
      <dgm:t>
        <a:bodyPr/>
        <a:lstStyle/>
        <a:p>
          <a:endParaRPr lang="en-US"/>
        </a:p>
      </dgm:t>
    </dgm:pt>
    <dgm:pt modelId="{CB1A137D-47D9-4D20-88D4-2D80FECC16CF}">
      <dgm:prSet phldrT="[Text]"/>
      <dgm:spPr/>
      <dgm:t>
        <a:bodyPr/>
        <a:lstStyle/>
        <a:p>
          <a:r>
            <a:rPr lang="en-US" dirty="0" smtClean="0"/>
            <a:t>Smaller class sizes	</a:t>
          </a:r>
          <a:endParaRPr lang="en-US" dirty="0"/>
        </a:p>
      </dgm:t>
    </dgm:pt>
    <dgm:pt modelId="{9A509D3C-10C2-4C02-8C32-94D834535C81}" type="parTrans" cxnId="{7DC48F84-DB9C-429C-ABEE-77391C5583A6}">
      <dgm:prSet/>
      <dgm:spPr/>
      <dgm:t>
        <a:bodyPr/>
        <a:lstStyle/>
        <a:p>
          <a:endParaRPr lang="en-US"/>
        </a:p>
      </dgm:t>
    </dgm:pt>
    <dgm:pt modelId="{7892D00F-9240-4EAC-9DD7-742FDDAB90B7}" type="sibTrans" cxnId="{7DC48F84-DB9C-429C-ABEE-77391C5583A6}">
      <dgm:prSet/>
      <dgm:spPr/>
      <dgm:t>
        <a:bodyPr/>
        <a:lstStyle/>
        <a:p>
          <a:endParaRPr lang="en-US"/>
        </a:p>
      </dgm:t>
    </dgm:pt>
    <dgm:pt modelId="{DAD01DE5-36A2-45DC-86C7-462307592F38}">
      <dgm:prSet/>
      <dgm:spPr/>
      <dgm:t>
        <a:bodyPr/>
        <a:lstStyle/>
        <a:p>
          <a:r>
            <a:rPr lang="en-US" dirty="0" smtClean="0"/>
            <a:t>Attention to differences and learning styles</a:t>
          </a:r>
          <a:endParaRPr lang="en-US" dirty="0"/>
        </a:p>
      </dgm:t>
    </dgm:pt>
    <dgm:pt modelId="{C7D65BEB-32FB-4D64-A5E9-3E2EC9C38547}" type="parTrans" cxnId="{1109A1FD-22D7-482E-943B-49245BF4F410}">
      <dgm:prSet/>
      <dgm:spPr/>
      <dgm:t>
        <a:bodyPr/>
        <a:lstStyle/>
        <a:p>
          <a:endParaRPr lang="en-US"/>
        </a:p>
      </dgm:t>
    </dgm:pt>
    <dgm:pt modelId="{AF8A280D-8E28-49D6-97DA-2C1458A936E1}" type="sibTrans" cxnId="{1109A1FD-22D7-482E-943B-49245BF4F410}">
      <dgm:prSet/>
      <dgm:spPr/>
      <dgm:t>
        <a:bodyPr/>
        <a:lstStyle/>
        <a:p>
          <a:endParaRPr lang="en-US"/>
        </a:p>
      </dgm:t>
    </dgm:pt>
    <dgm:pt modelId="{B648CC13-8E2B-433F-8588-31357DC6E32B}">
      <dgm:prSet/>
      <dgm:spPr/>
      <dgm:t>
        <a:bodyPr/>
        <a:lstStyle/>
        <a:p>
          <a:r>
            <a:rPr lang="en-US" dirty="0" smtClean="0"/>
            <a:t>Student-driven participation in developing the learning process</a:t>
          </a:r>
          <a:endParaRPr lang="en-US" dirty="0"/>
        </a:p>
      </dgm:t>
    </dgm:pt>
    <dgm:pt modelId="{2D5C2F80-2668-4D1F-8806-FDA40698921B}" type="parTrans" cxnId="{64377203-5CF1-4CA1-ADB1-ADB1D1849E25}">
      <dgm:prSet/>
      <dgm:spPr/>
      <dgm:t>
        <a:bodyPr/>
        <a:lstStyle/>
        <a:p>
          <a:endParaRPr lang="en-US"/>
        </a:p>
      </dgm:t>
    </dgm:pt>
    <dgm:pt modelId="{1EF2A44F-AAC8-45D0-BF14-CABD98281D87}" type="sibTrans" cxnId="{64377203-5CF1-4CA1-ADB1-ADB1D1849E25}">
      <dgm:prSet/>
      <dgm:spPr/>
      <dgm:t>
        <a:bodyPr/>
        <a:lstStyle/>
        <a:p>
          <a:endParaRPr lang="en-US"/>
        </a:p>
      </dgm:t>
    </dgm:pt>
    <dgm:pt modelId="{4793CC83-F4BF-4D54-A25D-ECEE854C5AF9}" type="pres">
      <dgm:prSet presAssocID="{57983F21-86EE-462A-AA15-9DD7B4C5A51F}" presName="linear" presStyleCnt="0">
        <dgm:presLayoutVars>
          <dgm:dir/>
          <dgm:animLvl val="lvl"/>
          <dgm:resizeHandles val="exact"/>
        </dgm:presLayoutVars>
      </dgm:prSet>
      <dgm:spPr/>
      <dgm:t>
        <a:bodyPr/>
        <a:lstStyle/>
        <a:p>
          <a:endParaRPr lang="en-US"/>
        </a:p>
      </dgm:t>
    </dgm:pt>
    <dgm:pt modelId="{9C946445-2AD9-4A87-9571-1ADCEE582763}" type="pres">
      <dgm:prSet presAssocID="{972CD5BA-F0FD-40F5-B72A-77A93298B832}" presName="parentLin" presStyleCnt="0"/>
      <dgm:spPr/>
    </dgm:pt>
    <dgm:pt modelId="{F386D43B-6351-4291-8BDC-889FFDD47D18}" type="pres">
      <dgm:prSet presAssocID="{972CD5BA-F0FD-40F5-B72A-77A93298B832}" presName="parentLeftMargin" presStyleLbl="node1" presStyleIdx="0" presStyleCnt="5"/>
      <dgm:spPr/>
      <dgm:t>
        <a:bodyPr/>
        <a:lstStyle/>
        <a:p>
          <a:endParaRPr lang="en-US"/>
        </a:p>
      </dgm:t>
    </dgm:pt>
    <dgm:pt modelId="{17DC50BD-4BE0-421C-8A32-5E9CFF2033B1}" type="pres">
      <dgm:prSet presAssocID="{972CD5BA-F0FD-40F5-B72A-77A93298B832}" presName="parentText" presStyleLbl="node1" presStyleIdx="0" presStyleCnt="5">
        <dgm:presLayoutVars>
          <dgm:chMax val="0"/>
          <dgm:bulletEnabled val="1"/>
        </dgm:presLayoutVars>
      </dgm:prSet>
      <dgm:spPr/>
      <dgm:t>
        <a:bodyPr/>
        <a:lstStyle/>
        <a:p>
          <a:endParaRPr lang="en-US"/>
        </a:p>
      </dgm:t>
    </dgm:pt>
    <dgm:pt modelId="{4C42AE2C-A4B4-4710-8AE6-B79042A675B5}" type="pres">
      <dgm:prSet presAssocID="{972CD5BA-F0FD-40F5-B72A-77A93298B832}" presName="negativeSpace" presStyleCnt="0"/>
      <dgm:spPr/>
    </dgm:pt>
    <dgm:pt modelId="{6CBD38C2-E845-42E9-8FA4-D95E3A9DF465}" type="pres">
      <dgm:prSet presAssocID="{972CD5BA-F0FD-40F5-B72A-77A93298B832}" presName="childText" presStyleLbl="conFgAcc1" presStyleIdx="0" presStyleCnt="5">
        <dgm:presLayoutVars>
          <dgm:bulletEnabled val="1"/>
        </dgm:presLayoutVars>
      </dgm:prSet>
      <dgm:spPr/>
    </dgm:pt>
    <dgm:pt modelId="{5F805F60-B879-4649-A31E-BF869078034B}" type="pres">
      <dgm:prSet presAssocID="{9D88906A-0857-430E-ADAA-4B438BD819D4}" presName="spaceBetweenRectangles" presStyleCnt="0"/>
      <dgm:spPr/>
    </dgm:pt>
    <dgm:pt modelId="{D142FB56-48E7-44DA-8E44-755F84DB5943}" type="pres">
      <dgm:prSet presAssocID="{9C413C9F-06DD-40FC-9574-18EF248BF336}" presName="parentLin" presStyleCnt="0"/>
      <dgm:spPr/>
    </dgm:pt>
    <dgm:pt modelId="{52DEC209-3391-4E2F-A722-993172C7B844}" type="pres">
      <dgm:prSet presAssocID="{9C413C9F-06DD-40FC-9574-18EF248BF336}" presName="parentLeftMargin" presStyleLbl="node1" presStyleIdx="0" presStyleCnt="5"/>
      <dgm:spPr/>
      <dgm:t>
        <a:bodyPr/>
        <a:lstStyle/>
        <a:p>
          <a:endParaRPr lang="en-US"/>
        </a:p>
      </dgm:t>
    </dgm:pt>
    <dgm:pt modelId="{7CFA8878-C6BB-411F-A8E2-5A2211C4596F}" type="pres">
      <dgm:prSet presAssocID="{9C413C9F-06DD-40FC-9574-18EF248BF336}" presName="parentText" presStyleLbl="node1" presStyleIdx="1" presStyleCnt="5">
        <dgm:presLayoutVars>
          <dgm:chMax val="0"/>
          <dgm:bulletEnabled val="1"/>
        </dgm:presLayoutVars>
      </dgm:prSet>
      <dgm:spPr/>
      <dgm:t>
        <a:bodyPr/>
        <a:lstStyle/>
        <a:p>
          <a:endParaRPr lang="en-US"/>
        </a:p>
      </dgm:t>
    </dgm:pt>
    <dgm:pt modelId="{9F9BB800-E5B2-437F-8B20-8590123D5163}" type="pres">
      <dgm:prSet presAssocID="{9C413C9F-06DD-40FC-9574-18EF248BF336}" presName="negativeSpace" presStyleCnt="0"/>
      <dgm:spPr/>
    </dgm:pt>
    <dgm:pt modelId="{1FE84E52-A86F-4A30-A1E0-BBB00F17C1A8}" type="pres">
      <dgm:prSet presAssocID="{9C413C9F-06DD-40FC-9574-18EF248BF336}" presName="childText" presStyleLbl="conFgAcc1" presStyleIdx="1" presStyleCnt="5">
        <dgm:presLayoutVars>
          <dgm:bulletEnabled val="1"/>
        </dgm:presLayoutVars>
      </dgm:prSet>
      <dgm:spPr/>
    </dgm:pt>
    <dgm:pt modelId="{69EA7B8B-9A9D-4396-BF33-25300EAAB1BE}" type="pres">
      <dgm:prSet presAssocID="{8AB9B97C-B562-4A32-AFC8-3D876E383433}" presName="spaceBetweenRectangles" presStyleCnt="0"/>
      <dgm:spPr/>
    </dgm:pt>
    <dgm:pt modelId="{564582FD-1CFC-45D7-8E49-559D91C4B652}" type="pres">
      <dgm:prSet presAssocID="{CB1A137D-47D9-4D20-88D4-2D80FECC16CF}" presName="parentLin" presStyleCnt="0"/>
      <dgm:spPr/>
    </dgm:pt>
    <dgm:pt modelId="{E2A8D925-D4FC-4F18-BA7C-3B67DFB0700C}" type="pres">
      <dgm:prSet presAssocID="{CB1A137D-47D9-4D20-88D4-2D80FECC16CF}" presName="parentLeftMargin" presStyleLbl="node1" presStyleIdx="1" presStyleCnt="5"/>
      <dgm:spPr/>
      <dgm:t>
        <a:bodyPr/>
        <a:lstStyle/>
        <a:p>
          <a:endParaRPr lang="en-US"/>
        </a:p>
      </dgm:t>
    </dgm:pt>
    <dgm:pt modelId="{7F225E60-D540-4CEE-ADC8-EB6C976A5B86}" type="pres">
      <dgm:prSet presAssocID="{CB1A137D-47D9-4D20-88D4-2D80FECC16CF}" presName="parentText" presStyleLbl="node1" presStyleIdx="2" presStyleCnt="5">
        <dgm:presLayoutVars>
          <dgm:chMax val="0"/>
          <dgm:bulletEnabled val="1"/>
        </dgm:presLayoutVars>
      </dgm:prSet>
      <dgm:spPr/>
      <dgm:t>
        <a:bodyPr/>
        <a:lstStyle/>
        <a:p>
          <a:endParaRPr lang="en-US"/>
        </a:p>
      </dgm:t>
    </dgm:pt>
    <dgm:pt modelId="{F1C9DC8C-06C9-42BB-833C-4996176B438A}" type="pres">
      <dgm:prSet presAssocID="{CB1A137D-47D9-4D20-88D4-2D80FECC16CF}" presName="negativeSpace" presStyleCnt="0"/>
      <dgm:spPr/>
    </dgm:pt>
    <dgm:pt modelId="{16BA0DFA-47AD-4AEB-9798-180F6C2D9D9E}" type="pres">
      <dgm:prSet presAssocID="{CB1A137D-47D9-4D20-88D4-2D80FECC16CF}" presName="childText" presStyleLbl="conFgAcc1" presStyleIdx="2" presStyleCnt="5">
        <dgm:presLayoutVars>
          <dgm:bulletEnabled val="1"/>
        </dgm:presLayoutVars>
      </dgm:prSet>
      <dgm:spPr/>
    </dgm:pt>
    <dgm:pt modelId="{419531C5-584C-4A11-9049-9650008AB1B0}" type="pres">
      <dgm:prSet presAssocID="{7892D00F-9240-4EAC-9DD7-742FDDAB90B7}" presName="spaceBetweenRectangles" presStyleCnt="0"/>
      <dgm:spPr/>
    </dgm:pt>
    <dgm:pt modelId="{FF6B2459-A334-4C97-A66F-D54046BDDD18}" type="pres">
      <dgm:prSet presAssocID="{DAD01DE5-36A2-45DC-86C7-462307592F38}" presName="parentLin" presStyleCnt="0"/>
      <dgm:spPr/>
    </dgm:pt>
    <dgm:pt modelId="{E5818716-319A-4074-B1C3-B599EF15CF49}" type="pres">
      <dgm:prSet presAssocID="{DAD01DE5-36A2-45DC-86C7-462307592F38}" presName="parentLeftMargin" presStyleLbl="node1" presStyleIdx="2" presStyleCnt="5"/>
      <dgm:spPr/>
      <dgm:t>
        <a:bodyPr/>
        <a:lstStyle/>
        <a:p>
          <a:endParaRPr lang="en-US"/>
        </a:p>
      </dgm:t>
    </dgm:pt>
    <dgm:pt modelId="{309BCA3A-6CDE-4790-88EE-527593D9BB27}" type="pres">
      <dgm:prSet presAssocID="{DAD01DE5-36A2-45DC-86C7-462307592F38}" presName="parentText" presStyleLbl="node1" presStyleIdx="3" presStyleCnt="5">
        <dgm:presLayoutVars>
          <dgm:chMax val="0"/>
          <dgm:bulletEnabled val="1"/>
        </dgm:presLayoutVars>
      </dgm:prSet>
      <dgm:spPr/>
      <dgm:t>
        <a:bodyPr/>
        <a:lstStyle/>
        <a:p>
          <a:endParaRPr lang="en-US"/>
        </a:p>
      </dgm:t>
    </dgm:pt>
    <dgm:pt modelId="{532CE91A-4395-4F61-A2B4-C924E94C5E30}" type="pres">
      <dgm:prSet presAssocID="{DAD01DE5-36A2-45DC-86C7-462307592F38}" presName="negativeSpace" presStyleCnt="0"/>
      <dgm:spPr/>
    </dgm:pt>
    <dgm:pt modelId="{C5BD3FA4-9015-4990-80A3-453A7488843A}" type="pres">
      <dgm:prSet presAssocID="{DAD01DE5-36A2-45DC-86C7-462307592F38}" presName="childText" presStyleLbl="conFgAcc1" presStyleIdx="3" presStyleCnt="5">
        <dgm:presLayoutVars>
          <dgm:bulletEnabled val="1"/>
        </dgm:presLayoutVars>
      </dgm:prSet>
      <dgm:spPr/>
    </dgm:pt>
    <dgm:pt modelId="{A7FD2234-B474-4D51-8586-43531D57421B}" type="pres">
      <dgm:prSet presAssocID="{AF8A280D-8E28-49D6-97DA-2C1458A936E1}" presName="spaceBetweenRectangles" presStyleCnt="0"/>
      <dgm:spPr/>
    </dgm:pt>
    <dgm:pt modelId="{D22BA017-A523-4EE5-B5B4-945840B7C0E0}" type="pres">
      <dgm:prSet presAssocID="{B648CC13-8E2B-433F-8588-31357DC6E32B}" presName="parentLin" presStyleCnt="0"/>
      <dgm:spPr/>
    </dgm:pt>
    <dgm:pt modelId="{18B4A7A8-9BA5-47F2-B6E5-CA2BF8145E97}" type="pres">
      <dgm:prSet presAssocID="{B648CC13-8E2B-433F-8588-31357DC6E32B}" presName="parentLeftMargin" presStyleLbl="node1" presStyleIdx="3" presStyleCnt="5"/>
      <dgm:spPr/>
      <dgm:t>
        <a:bodyPr/>
        <a:lstStyle/>
        <a:p>
          <a:endParaRPr lang="en-US"/>
        </a:p>
      </dgm:t>
    </dgm:pt>
    <dgm:pt modelId="{9535A217-3DC7-4219-9724-B6991940068E}" type="pres">
      <dgm:prSet presAssocID="{B648CC13-8E2B-433F-8588-31357DC6E32B}" presName="parentText" presStyleLbl="node1" presStyleIdx="4" presStyleCnt="5">
        <dgm:presLayoutVars>
          <dgm:chMax val="0"/>
          <dgm:bulletEnabled val="1"/>
        </dgm:presLayoutVars>
      </dgm:prSet>
      <dgm:spPr/>
      <dgm:t>
        <a:bodyPr/>
        <a:lstStyle/>
        <a:p>
          <a:endParaRPr lang="en-US"/>
        </a:p>
      </dgm:t>
    </dgm:pt>
    <dgm:pt modelId="{3FB30936-9CE0-4046-B216-BB5EEE394091}" type="pres">
      <dgm:prSet presAssocID="{B648CC13-8E2B-433F-8588-31357DC6E32B}" presName="negativeSpace" presStyleCnt="0"/>
      <dgm:spPr/>
    </dgm:pt>
    <dgm:pt modelId="{F5AD38BA-1466-4959-9EA3-DC48063EF04F}" type="pres">
      <dgm:prSet presAssocID="{B648CC13-8E2B-433F-8588-31357DC6E32B}" presName="childText" presStyleLbl="conFgAcc1" presStyleIdx="4" presStyleCnt="5">
        <dgm:presLayoutVars>
          <dgm:bulletEnabled val="1"/>
        </dgm:presLayoutVars>
      </dgm:prSet>
      <dgm:spPr/>
    </dgm:pt>
  </dgm:ptLst>
  <dgm:cxnLst>
    <dgm:cxn modelId="{64377203-5CF1-4CA1-ADB1-ADB1D1849E25}" srcId="{57983F21-86EE-462A-AA15-9DD7B4C5A51F}" destId="{B648CC13-8E2B-433F-8588-31357DC6E32B}" srcOrd="4" destOrd="0" parTransId="{2D5C2F80-2668-4D1F-8806-FDA40698921B}" sibTransId="{1EF2A44F-AAC8-45D0-BF14-CABD98281D87}"/>
    <dgm:cxn modelId="{D62E0A17-5B34-442A-A170-5FD0DF012AA9}" type="presOf" srcId="{9C413C9F-06DD-40FC-9574-18EF248BF336}" destId="{7CFA8878-C6BB-411F-A8E2-5A2211C4596F}" srcOrd="1" destOrd="0" presId="urn:microsoft.com/office/officeart/2005/8/layout/list1"/>
    <dgm:cxn modelId="{C48D1B80-E90D-4998-81D2-32F924E469FC}" type="presOf" srcId="{B648CC13-8E2B-433F-8588-31357DC6E32B}" destId="{18B4A7A8-9BA5-47F2-B6E5-CA2BF8145E97}" srcOrd="0" destOrd="0" presId="urn:microsoft.com/office/officeart/2005/8/layout/list1"/>
    <dgm:cxn modelId="{1109A1FD-22D7-482E-943B-49245BF4F410}" srcId="{57983F21-86EE-462A-AA15-9DD7B4C5A51F}" destId="{DAD01DE5-36A2-45DC-86C7-462307592F38}" srcOrd="3" destOrd="0" parTransId="{C7D65BEB-32FB-4D64-A5E9-3E2EC9C38547}" sibTransId="{AF8A280D-8E28-49D6-97DA-2C1458A936E1}"/>
    <dgm:cxn modelId="{5C171B3E-540F-4604-8528-E87BF8502F29}" type="presOf" srcId="{972CD5BA-F0FD-40F5-B72A-77A93298B832}" destId="{F386D43B-6351-4291-8BDC-889FFDD47D18}" srcOrd="0" destOrd="0" presId="urn:microsoft.com/office/officeart/2005/8/layout/list1"/>
    <dgm:cxn modelId="{57D3320A-64CF-49FF-9656-78E5BB0ACB47}" type="presOf" srcId="{972CD5BA-F0FD-40F5-B72A-77A93298B832}" destId="{17DC50BD-4BE0-421C-8A32-5E9CFF2033B1}" srcOrd="1" destOrd="0" presId="urn:microsoft.com/office/officeart/2005/8/layout/list1"/>
    <dgm:cxn modelId="{D19BF76D-C54C-420F-8EBA-E478B6020B70}" srcId="{57983F21-86EE-462A-AA15-9DD7B4C5A51F}" destId="{972CD5BA-F0FD-40F5-B72A-77A93298B832}" srcOrd="0" destOrd="0" parTransId="{75F22899-B0DA-4894-BD47-3334BE65ECE0}" sibTransId="{9D88906A-0857-430E-ADAA-4B438BD819D4}"/>
    <dgm:cxn modelId="{0B2C2A51-6E89-4590-88BE-9C6CD507029A}" type="presOf" srcId="{DAD01DE5-36A2-45DC-86C7-462307592F38}" destId="{E5818716-319A-4074-B1C3-B599EF15CF49}" srcOrd="0" destOrd="0" presId="urn:microsoft.com/office/officeart/2005/8/layout/list1"/>
    <dgm:cxn modelId="{DD9D8CB7-540E-48AA-8A65-FBBC04C330C0}" type="presOf" srcId="{57983F21-86EE-462A-AA15-9DD7B4C5A51F}" destId="{4793CC83-F4BF-4D54-A25D-ECEE854C5AF9}" srcOrd="0" destOrd="0" presId="urn:microsoft.com/office/officeart/2005/8/layout/list1"/>
    <dgm:cxn modelId="{A8AA3C83-4ED3-4CB0-A49F-940BCC109FB6}" type="presOf" srcId="{B648CC13-8E2B-433F-8588-31357DC6E32B}" destId="{9535A217-3DC7-4219-9724-B6991940068E}" srcOrd="1" destOrd="0" presId="urn:microsoft.com/office/officeart/2005/8/layout/list1"/>
    <dgm:cxn modelId="{75886BB2-72DC-46AA-B72B-B8175ED25F73}" type="presOf" srcId="{DAD01DE5-36A2-45DC-86C7-462307592F38}" destId="{309BCA3A-6CDE-4790-88EE-527593D9BB27}" srcOrd="1" destOrd="0" presId="urn:microsoft.com/office/officeart/2005/8/layout/list1"/>
    <dgm:cxn modelId="{F403DF9D-949D-4212-9C6F-531D9BC579F5}" type="presOf" srcId="{CB1A137D-47D9-4D20-88D4-2D80FECC16CF}" destId="{E2A8D925-D4FC-4F18-BA7C-3B67DFB0700C}" srcOrd="0" destOrd="0" presId="urn:microsoft.com/office/officeart/2005/8/layout/list1"/>
    <dgm:cxn modelId="{FB0265B0-6325-4FC9-A4CC-C672FB8CDA0A}" type="presOf" srcId="{CB1A137D-47D9-4D20-88D4-2D80FECC16CF}" destId="{7F225E60-D540-4CEE-ADC8-EB6C976A5B86}" srcOrd="1" destOrd="0" presId="urn:microsoft.com/office/officeart/2005/8/layout/list1"/>
    <dgm:cxn modelId="{0D02A2D7-B96F-41A9-A721-D0282AF8CDE3}" type="presOf" srcId="{9C413C9F-06DD-40FC-9574-18EF248BF336}" destId="{52DEC209-3391-4E2F-A722-993172C7B844}" srcOrd="0" destOrd="0" presId="urn:microsoft.com/office/officeart/2005/8/layout/list1"/>
    <dgm:cxn modelId="{7DC48F84-DB9C-429C-ABEE-77391C5583A6}" srcId="{57983F21-86EE-462A-AA15-9DD7B4C5A51F}" destId="{CB1A137D-47D9-4D20-88D4-2D80FECC16CF}" srcOrd="2" destOrd="0" parTransId="{9A509D3C-10C2-4C02-8C32-94D834535C81}" sibTransId="{7892D00F-9240-4EAC-9DD7-742FDDAB90B7}"/>
    <dgm:cxn modelId="{338AA713-65DE-429E-BC5B-61646AE6F5A7}" srcId="{57983F21-86EE-462A-AA15-9DD7B4C5A51F}" destId="{9C413C9F-06DD-40FC-9574-18EF248BF336}" srcOrd="1" destOrd="0" parTransId="{E7BF7AC8-617A-4E37-8E3B-5E8186A24CDC}" sibTransId="{8AB9B97C-B562-4A32-AFC8-3D876E383433}"/>
    <dgm:cxn modelId="{B603EC89-6177-4EB9-BB4B-973AF04B67ED}" type="presParOf" srcId="{4793CC83-F4BF-4D54-A25D-ECEE854C5AF9}" destId="{9C946445-2AD9-4A87-9571-1ADCEE582763}" srcOrd="0" destOrd="0" presId="urn:microsoft.com/office/officeart/2005/8/layout/list1"/>
    <dgm:cxn modelId="{867E6BE7-6489-4001-96ED-5FDD1E9AB55D}" type="presParOf" srcId="{9C946445-2AD9-4A87-9571-1ADCEE582763}" destId="{F386D43B-6351-4291-8BDC-889FFDD47D18}" srcOrd="0" destOrd="0" presId="urn:microsoft.com/office/officeart/2005/8/layout/list1"/>
    <dgm:cxn modelId="{6280F405-3A71-460C-A983-4D6A6BF20C3B}" type="presParOf" srcId="{9C946445-2AD9-4A87-9571-1ADCEE582763}" destId="{17DC50BD-4BE0-421C-8A32-5E9CFF2033B1}" srcOrd="1" destOrd="0" presId="urn:microsoft.com/office/officeart/2005/8/layout/list1"/>
    <dgm:cxn modelId="{F5E2C7F0-3A2F-421E-BE55-A2D3F3FD0EA7}" type="presParOf" srcId="{4793CC83-F4BF-4D54-A25D-ECEE854C5AF9}" destId="{4C42AE2C-A4B4-4710-8AE6-B79042A675B5}" srcOrd="1" destOrd="0" presId="urn:microsoft.com/office/officeart/2005/8/layout/list1"/>
    <dgm:cxn modelId="{4C92A298-E7AB-4E86-B848-980354CD97C4}" type="presParOf" srcId="{4793CC83-F4BF-4D54-A25D-ECEE854C5AF9}" destId="{6CBD38C2-E845-42E9-8FA4-D95E3A9DF465}" srcOrd="2" destOrd="0" presId="urn:microsoft.com/office/officeart/2005/8/layout/list1"/>
    <dgm:cxn modelId="{91D16A56-714E-48BA-8D59-A098C2D28DA7}" type="presParOf" srcId="{4793CC83-F4BF-4D54-A25D-ECEE854C5AF9}" destId="{5F805F60-B879-4649-A31E-BF869078034B}" srcOrd="3" destOrd="0" presId="urn:microsoft.com/office/officeart/2005/8/layout/list1"/>
    <dgm:cxn modelId="{8F380C76-D323-4BE7-933A-4BE8B85235B5}" type="presParOf" srcId="{4793CC83-F4BF-4D54-A25D-ECEE854C5AF9}" destId="{D142FB56-48E7-44DA-8E44-755F84DB5943}" srcOrd="4" destOrd="0" presId="urn:microsoft.com/office/officeart/2005/8/layout/list1"/>
    <dgm:cxn modelId="{931C970B-7252-46E7-BAEF-7012F5D74325}" type="presParOf" srcId="{D142FB56-48E7-44DA-8E44-755F84DB5943}" destId="{52DEC209-3391-4E2F-A722-993172C7B844}" srcOrd="0" destOrd="0" presId="urn:microsoft.com/office/officeart/2005/8/layout/list1"/>
    <dgm:cxn modelId="{14C352C7-9583-47D8-B7AF-E2166DDEFBDB}" type="presParOf" srcId="{D142FB56-48E7-44DA-8E44-755F84DB5943}" destId="{7CFA8878-C6BB-411F-A8E2-5A2211C4596F}" srcOrd="1" destOrd="0" presId="urn:microsoft.com/office/officeart/2005/8/layout/list1"/>
    <dgm:cxn modelId="{D98C273E-6966-4F55-98BA-2903B33BF957}" type="presParOf" srcId="{4793CC83-F4BF-4D54-A25D-ECEE854C5AF9}" destId="{9F9BB800-E5B2-437F-8B20-8590123D5163}" srcOrd="5" destOrd="0" presId="urn:microsoft.com/office/officeart/2005/8/layout/list1"/>
    <dgm:cxn modelId="{B66F169D-BB55-4BC2-BCF2-44873726FE21}" type="presParOf" srcId="{4793CC83-F4BF-4D54-A25D-ECEE854C5AF9}" destId="{1FE84E52-A86F-4A30-A1E0-BBB00F17C1A8}" srcOrd="6" destOrd="0" presId="urn:microsoft.com/office/officeart/2005/8/layout/list1"/>
    <dgm:cxn modelId="{795B53AD-A52D-4FFB-9E14-EC6FB2A95672}" type="presParOf" srcId="{4793CC83-F4BF-4D54-A25D-ECEE854C5AF9}" destId="{69EA7B8B-9A9D-4396-BF33-25300EAAB1BE}" srcOrd="7" destOrd="0" presId="urn:microsoft.com/office/officeart/2005/8/layout/list1"/>
    <dgm:cxn modelId="{4E309E76-D327-4437-A427-1210C10B9C1E}" type="presParOf" srcId="{4793CC83-F4BF-4D54-A25D-ECEE854C5AF9}" destId="{564582FD-1CFC-45D7-8E49-559D91C4B652}" srcOrd="8" destOrd="0" presId="urn:microsoft.com/office/officeart/2005/8/layout/list1"/>
    <dgm:cxn modelId="{420E0668-9DD6-4F6E-82CB-088376FAF539}" type="presParOf" srcId="{564582FD-1CFC-45D7-8E49-559D91C4B652}" destId="{E2A8D925-D4FC-4F18-BA7C-3B67DFB0700C}" srcOrd="0" destOrd="0" presId="urn:microsoft.com/office/officeart/2005/8/layout/list1"/>
    <dgm:cxn modelId="{0E4BEEE5-9163-4BA8-A148-F4558767AE1A}" type="presParOf" srcId="{564582FD-1CFC-45D7-8E49-559D91C4B652}" destId="{7F225E60-D540-4CEE-ADC8-EB6C976A5B86}" srcOrd="1" destOrd="0" presId="urn:microsoft.com/office/officeart/2005/8/layout/list1"/>
    <dgm:cxn modelId="{B27C3EC7-4249-493E-B8D7-5AEA096B0E09}" type="presParOf" srcId="{4793CC83-F4BF-4D54-A25D-ECEE854C5AF9}" destId="{F1C9DC8C-06C9-42BB-833C-4996176B438A}" srcOrd="9" destOrd="0" presId="urn:microsoft.com/office/officeart/2005/8/layout/list1"/>
    <dgm:cxn modelId="{1550D6B8-6EFD-4808-803D-E17094F67564}" type="presParOf" srcId="{4793CC83-F4BF-4D54-A25D-ECEE854C5AF9}" destId="{16BA0DFA-47AD-4AEB-9798-180F6C2D9D9E}" srcOrd="10" destOrd="0" presId="urn:microsoft.com/office/officeart/2005/8/layout/list1"/>
    <dgm:cxn modelId="{184157FB-D0F1-437B-984A-603F1EE9B851}" type="presParOf" srcId="{4793CC83-F4BF-4D54-A25D-ECEE854C5AF9}" destId="{419531C5-584C-4A11-9049-9650008AB1B0}" srcOrd="11" destOrd="0" presId="urn:microsoft.com/office/officeart/2005/8/layout/list1"/>
    <dgm:cxn modelId="{473E512B-1974-435B-948B-1AD26C6C9C9F}" type="presParOf" srcId="{4793CC83-F4BF-4D54-A25D-ECEE854C5AF9}" destId="{FF6B2459-A334-4C97-A66F-D54046BDDD18}" srcOrd="12" destOrd="0" presId="urn:microsoft.com/office/officeart/2005/8/layout/list1"/>
    <dgm:cxn modelId="{3A148A1F-EA13-401C-8924-1EB7F740BF0F}" type="presParOf" srcId="{FF6B2459-A334-4C97-A66F-D54046BDDD18}" destId="{E5818716-319A-4074-B1C3-B599EF15CF49}" srcOrd="0" destOrd="0" presId="urn:microsoft.com/office/officeart/2005/8/layout/list1"/>
    <dgm:cxn modelId="{13FC2E4C-5716-4D65-B1EE-802D6FEF504A}" type="presParOf" srcId="{FF6B2459-A334-4C97-A66F-D54046BDDD18}" destId="{309BCA3A-6CDE-4790-88EE-527593D9BB27}" srcOrd="1" destOrd="0" presId="urn:microsoft.com/office/officeart/2005/8/layout/list1"/>
    <dgm:cxn modelId="{2E99C24D-505D-4A0B-A207-7B4797E11EF0}" type="presParOf" srcId="{4793CC83-F4BF-4D54-A25D-ECEE854C5AF9}" destId="{532CE91A-4395-4F61-A2B4-C924E94C5E30}" srcOrd="13" destOrd="0" presId="urn:microsoft.com/office/officeart/2005/8/layout/list1"/>
    <dgm:cxn modelId="{3AE4FC1B-A0B8-46FC-AD3E-E4A73D7ADC2D}" type="presParOf" srcId="{4793CC83-F4BF-4D54-A25D-ECEE854C5AF9}" destId="{C5BD3FA4-9015-4990-80A3-453A7488843A}" srcOrd="14" destOrd="0" presId="urn:microsoft.com/office/officeart/2005/8/layout/list1"/>
    <dgm:cxn modelId="{8F668017-B77A-48A0-A599-A945490F7555}" type="presParOf" srcId="{4793CC83-F4BF-4D54-A25D-ECEE854C5AF9}" destId="{A7FD2234-B474-4D51-8586-43531D57421B}" srcOrd="15" destOrd="0" presId="urn:microsoft.com/office/officeart/2005/8/layout/list1"/>
    <dgm:cxn modelId="{88DDE383-A890-4B9F-A0B0-F9828FF33656}" type="presParOf" srcId="{4793CC83-F4BF-4D54-A25D-ECEE854C5AF9}" destId="{D22BA017-A523-4EE5-B5B4-945840B7C0E0}" srcOrd="16" destOrd="0" presId="urn:microsoft.com/office/officeart/2005/8/layout/list1"/>
    <dgm:cxn modelId="{4F01FF82-A6DA-4499-886D-2D626486E8E1}" type="presParOf" srcId="{D22BA017-A523-4EE5-B5B4-945840B7C0E0}" destId="{18B4A7A8-9BA5-47F2-B6E5-CA2BF8145E97}" srcOrd="0" destOrd="0" presId="urn:microsoft.com/office/officeart/2005/8/layout/list1"/>
    <dgm:cxn modelId="{D9E34B47-9778-4262-AD09-7947B68FA860}" type="presParOf" srcId="{D22BA017-A523-4EE5-B5B4-945840B7C0E0}" destId="{9535A217-3DC7-4219-9724-B6991940068E}" srcOrd="1" destOrd="0" presId="urn:microsoft.com/office/officeart/2005/8/layout/list1"/>
    <dgm:cxn modelId="{8ABC2E74-049B-42C8-AAF0-0EE1BD084ACE}" type="presParOf" srcId="{4793CC83-F4BF-4D54-A25D-ECEE854C5AF9}" destId="{3FB30936-9CE0-4046-B216-BB5EEE394091}" srcOrd="17" destOrd="0" presId="urn:microsoft.com/office/officeart/2005/8/layout/list1"/>
    <dgm:cxn modelId="{BB5A9D88-25D6-4C89-A5F3-EF2C81A0E680}" type="presParOf" srcId="{4793CC83-F4BF-4D54-A25D-ECEE854C5AF9}" destId="{F5AD38BA-1466-4959-9EA3-DC48063EF04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0C2DD-4EAC-4E9F-9FD7-16B0E2F4EB06}" type="doc">
      <dgm:prSet loTypeId="urn:microsoft.com/office/officeart/2005/8/layout/radial5" loCatId="relationship" qsTypeId="urn:microsoft.com/office/officeart/2005/8/quickstyle/3D2" qsCatId="3D" csTypeId="urn:microsoft.com/office/officeart/2005/8/colors/accent1_5" csCatId="accent1" phldr="1"/>
      <dgm:spPr/>
      <dgm:t>
        <a:bodyPr/>
        <a:lstStyle/>
        <a:p>
          <a:endParaRPr lang="en-US"/>
        </a:p>
      </dgm:t>
    </dgm:pt>
    <dgm:pt modelId="{C4AA1642-A00F-40FB-8188-C1D374C02C49}">
      <dgm:prSet phldrT="[Text]"/>
      <dgm:spPr/>
      <dgm:t>
        <a:bodyPr/>
        <a:lstStyle/>
        <a:p>
          <a:r>
            <a:rPr lang="en-US" b="0" dirty="0" smtClean="0"/>
            <a:t>Personalized Learning may include:</a:t>
          </a:r>
          <a:endParaRPr lang="en-US" b="0" dirty="0"/>
        </a:p>
      </dgm:t>
    </dgm:pt>
    <dgm:pt modelId="{490526D2-F4DA-4062-A79F-8C91FBD369E1}" type="parTrans" cxnId="{7D0066AF-0962-4B31-BD0C-A8FAC6D7B97D}">
      <dgm:prSet/>
      <dgm:spPr/>
      <dgm:t>
        <a:bodyPr/>
        <a:lstStyle/>
        <a:p>
          <a:endParaRPr lang="en-US" b="0"/>
        </a:p>
      </dgm:t>
    </dgm:pt>
    <dgm:pt modelId="{1DC4F34A-3931-469B-A751-2EC6A1648FD9}" type="sibTrans" cxnId="{7D0066AF-0962-4B31-BD0C-A8FAC6D7B97D}">
      <dgm:prSet/>
      <dgm:spPr/>
      <dgm:t>
        <a:bodyPr/>
        <a:lstStyle/>
        <a:p>
          <a:endParaRPr lang="en-US" b="0"/>
        </a:p>
      </dgm:t>
    </dgm:pt>
    <dgm:pt modelId="{300FC25E-925A-4484-B884-24CEDA7D2E2C}">
      <dgm:prSet phldrT="[Text]"/>
      <dgm:spPr/>
      <dgm:t>
        <a:bodyPr/>
        <a:lstStyle/>
        <a:p>
          <a:r>
            <a:rPr lang="en-US" b="0" dirty="0" smtClean="0"/>
            <a:t>Online Model (100%)</a:t>
          </a:r>
          <a:endParaRPr lang="en-US" b="0" dirty="0"/>
        </a:p>
      </dgm:t>
    </dgm:pt>
    <dgm:pt modelId="{E18B4087-66F7-4DE0-B0D8-FD7AFFE904C1}" type="parTrans" cxnId="{A9760045-729B-44B9-BEA6-17A2C2319933}">
      <dgm:prSet/>
      <dgm:spPr/>
      <dgm:t>
        <a:bodyPr/>
        <a:lstStyle/>
        <a:p>
          <a:endParaRPr lang="en-US" b="0"/>
        </a:p>
      </dgm:t>
    </dgm:pt>
    <dgm:pt modelId="{FEF3A913-6935-4F62-A5B2-C9B4DEC5336E}" type="sibTrans" cxnId="{A9760045-729B-44B9-BEA6-17A2C2319933}">
      <dgm:prSet/>
      <dgm:spPr/>
      <dgm:t>
        <a:bodyPr/>
        <a:lstStyle/>
        <a:p>
          <a:endParaRPr lang="en-US" b="0"/>
        </a:p>
      </dgm:t>
    </dgm:pt>
    <dgm:pt modelId="{68989397-C6E9-4A81-93C6-7753BE59FD31}">
      <dgm:prSet phldrT="[Text]"/>
      <dgm:spPr/>
      <dgm:t>
        <a:bodyPr/>
        <a:lstStyle/>
        <a:p>
          <a:r>
            <a:rPr lang="en-US" b="0" dirty="0" smtClean="0"/>
            <a:t>Blended Learning (Online &amp;   In-Person)</a:t>
          </a:r>
          <a:endParaRPr lang="en-US" b="0" dirty="0"/>
        </a:p>
      </dgm:t>
    </dgm:pt>
    <dgm:pt modelId="{9E9533B3-DF2E-4074-8443-889948D85F12}" type="parTrans" cxnId="{7EE99BAD-5D5F-4A54-9597-0C4B43E27D0A}">
      <dgm:prSet/>
      <dgm:spPr/>
      <dgm:t>
        <a:bodyPr/>
        <a:lstStyle/>
        <a:p>
          <a:endParaRPr lang="en-US" b="0"/>
        </a:p>
      </dgm:t>
    </dgm:pt>
    <dgm:pt modelId="{8D10B568-F50D-4D23-98A2-06537B2D5C25}" type="sibTrans" cxnId="{7EE99BAD-5D5F-4A54-9597-0C4B43E27D0A}">
      <dgm:prSet/>
      <dgm:spPr/>
      <dgm:t>
        <a:bodyPr/>
        <a:lstStyle/>
        <a:p>
          <a:endParaRPr lang="en-US" b="0"/>
        </a:p>
      </dgm:t>
    </dgm:pt>
    <dgm:pt modelId="{AF254B59-4269-42DB-84BA-522690600EF6}">
      <dgm:prSet phldrT="[Text]"/>
      <dgm:spPr/>
      <dgm:t>
        <a:bodyPr/>
        <a:lstStyle/>
        <a:p>
          <a:r>
            <a:rPr lang="en-US" b="0" dirty="0" smtClean="0"/>
            <a:t>Hybrid Learning (Online &amp;  In-Person)</a:t>
          </a:r>
          <a:endParaRPr lang="en-US" b="0" dirty="0"/>
        </a:p>
      </dgm:t>
    </dgm:pt>
    <dgm:pt modelId="{A4874B20-320D-47A6-BC60-DD4C79B65836}" type="parTrans" cxnId="{0F88AE90-B8CE-4461-9A57-A1E9983C559F}">
      <dgm:prSet/>
      <dgm:spPr/>
      <dgm:t>
        <a:bodyPr/>
        <a:lstStyle/>
        <a:p>
          <a:endParaRPr lang="en-US" b="0"/>
        </a:p>
      </dgm:t>
    </dgm:pt>
    <dgm:pt modelId="{97925B65-225F-4993-812A-1A27BA7D2264}" type="sibTrans" cxnId="{0F88AE90-B8CE-4461-9A57-A1E9983C559F}">
      <dgm:prSet/>
      <dgm:spPr/>
      <dgm:t>
        <a:bodyPr/>
        <a:lstStyle/>
        <a:p>
          <a:endParaRPr lang="en-US" b="0"/>
        </a:p>
      </dgm:t>
    </dgm:pt>
    <dgm:pt modelId="{3274E261-0B6A-4989-872E-069044949472}" type="pres">
      <dgm:prSet presAssocID="{8840C2DD-4EAC-4E9F-9FD7-16B0E2F4EB06}" presName="Name0" presStyleCnt="0">
        <dgm:presLayoutVars>
          <dgm:chMax val="1"/>
          <dgm:dir/>
          <dgm:animLvl val="ctr"/>
          <dgm:resizeHandles val="exact"/>
        </dgm:presLayoutVars>
      </dgm:prSet>
      <dgm:spPr/>
      <dgm:t>
        <a:bodyPr/>
        <a:lstStyle/>
        <a:p>
          <a:endParaRPr lang="en-US"/>
        </a:p>
      </dgm:t>
    </dgm:pt>
    <dgm:pt modelId="{52A0B3E2-72FB-4E34-8D76-AED502DD24EC}" type="pres">
      <dgm:prSet presAssocID="{C4AA1642-A00F-40FB-8188-C1D374C02C49}" presName="centerShape" presStyleLbl="node0" presStyleIdx="0" presStyleCnt="1" custScaleX="110032" custScaleY="111570"/>
      <dgm:spPr/>
      <dgm:t>
        <a:bodyPr/>
        <a:lstStyle/>
        <a:p>
          <a:endParaRPr lang="en-US"/>
        </a:p>
      </dgm:t>
    </dgm:pt>
    <dgm:pt modelId="{69908B2D-4A35-431E-98F2-43CC85BC6C81}" type="pres">
      <dgm:prSet presAssocID="{E18B4087-66F7-4DE0-B0D8-FD7AFFE904C1}" presName="parTrans" presStyleLbl="sibTrans2D1" presStyleIdx="0" presStyleCnt="3"/>
      <dgm:spPr/>
      <dgm:t>
        <a:bodyPr/>
        <a:lstStyle/>
        <a:p>
          <a:endParaRPr lang="en-US"/>
        </a:p>
      </dgm:t>
    </dgm:pt>
    <dgm:pt modelId="{F7D44805-3902-4FF2-93A8-601384C7D034}" type="pres">
      <dgm:prSet presAssocID="{E18B4087-66F7-4DE0-B0D8-FD7AFFE904C1}" presName="connectorText" presStyleLbl="sibTrans2D1" presStyleIdx="0" presStyleCnt="3"/>
      <dgm:spPr/>
      <dgm:t>
        <a:bodyPr/>
        <a:lstStyle/>
        <a:p>
          <a:endParaRPr lang="en-US"/>
        </a:p>
      </dgm:t>
    </dgm:pt>
    <dgm:pt modelId="{4E499AAA-DCD8-4D89-BFBE-C510670E66FB}" type="pres">
      <dgm:prSet presAssocID="{300FC25E-925A-4484-B884-24CEDA7D2E2C}" presName="node" presStyleLbl="node1" presStyleIdx="0" presStyleCnt="3">
        <dgm:presLayoutVars>
          <dgm:bulletEnabled val="1"/>
        </dgm:presLayoutVars>
      </dgm:prSet>
      <dgm:spPr/>
      <dgm:t>
        <a:bodyPr/>
        <a:lstStyle/>
        <a:p>
          <a:endParaRPr lang="en-US"/>
        </a:p>
      </dgm:t>
    </dgm:pt>
    <dgm:pt modelId="{75CE8A6C-B6DC-441F-9CDE-55A493D98719}" type="pres">
      <dgm:prSet presAssocID="{9E9533B3-DF2E-4074-8443-889948D85F12}" presName="parTrans" presStyleLbl="sibTrans2D1" presStyleIdx="1" presStyleCnt="3"/>
      <dgm:spPr/>
      <dgm:t>
        <a:bodyPr/>
        <a:lstStyle/>
        <a:p>
          <a:endParaRPr lang="en-US"/>
        </a:p>
      </dgm:t>
    </dgm:pt>
    <dgm:pt modelId="{1AFDC9EE-D80F-4EF5-A7E6-5DCD43FD196B}" type="pres">
      <dgm:prSet presAssocID="{9E9533B3-DF2E-4074-8443-889948D85F12}" presName="connectorText" presStyleLbl="sibTrans2D1" presStyleIdx="1" presStyleCnt="3"/>
      <dgm:spPr/>
      <dgm:t>
        <a:bodyPr/>
        <a:lstStyle/>
        <a:p>
          <a:endParaRPr lang="en-US"/>
        </a:p>
      </dgm:t>
    </dgm:pt>
    <dgm:pt modelId="{01AF8A63-5971-4655-907B-9A295427E973}" type="pres">
      <dgm:prSet presAssocID="{68989397-C6E9-4A81-93C6-7753BE59FD31}" presName="node" presStyleLbl="node1" presStyleIdx="1" presStyleCnt="3">
        <dgm:presLayoutVars>
          <dgm:bulletEnabled val="1"/>
        </dgm:presLayoutVars>
      </dgm:prSet>
      <dgm:spPr/>
      <dgm:t>
        <a:bodyPr/>
        <a:lstStyle/>
        <a:p>
          <a:endParaRPr lang="en-US"/>
        </a:p>
      </dgm:t>
    </dgm:pt>
    <dgm:pt modelId="{6A2B02AD-DB90-4DCE-AD17-36274D398F6F}" type="pres">
      <dgm:prSet presAssocID="{A4874B20-320D-47A6-BC60-DD4C79B65836}" presName="parTrans" presStyleLbl="sibTrans2D1" presStyleIdx="2" presStyleCnt="3"/>
      <dgm:spPr/>
      <dgm:t>
        <a:bodyPr/>
        <a:lstStyle/>
        <a:p>
          <a:endParaRPr lang="en-US"/>
        </a:p>
      </dgm:t>
    </dgm:pt>
    <dgm:pt modelId="{A33E110D-AFA5-4038-A0A5-C54EFD2B85ED}" type="pres">
      <dgm:prSet presAssocID="{A4874B20-320D-47A6-BC60-DD4C79B65836}" presName="connectorText" presStyleLbl="sibTrans2D1" presStyleIdx="2" presStyleCnt="3"/>
      <dgm:spPr/>
      <dgm:t>
        <a:bodyPr/>
        <a:lstStyle/>
        <a:p>
          <a:endParaRPr lang="en-US"/>
        </a:p>
      </dgm:t>
    </dgm:pt>
    <dgm:pt modelId="{C8064A14-8A91-4E4A-BD11-B87AC98E72F8}" type="pres">
      <dgm:prSet presAssocID="{AF254B59-4269-42DB-84BA-522690600EF6}" presName="node" presStyleLbl="node1" presStyleIdx="2" presStyleCnt="3">
        <dgm:presLayoutVars>
          <dgm:bulletEnabled val="1"/>
        </dgm:presLayoutVars>
      </dgm:prSet>
      <dgm:spPr/>
      <dgm:t>
        <a:bodyPr/>
        <a:lstStyle/>
        <a:p>
          <a:endParaRPr lang="en-US"/>
        </a:p>
      </dgm:t>
    </dgm:pt>
  </dgm:ptLst>
  <dgm:cxnLst>
    <dgm:cxn modelId="{36891D11-B6F9-B943-9C55-3A8339B32DCD}" type="presOf" srcId="{A4874B20-320D-47A6-BC60-DD4C79B65836}" destId="{6A2B02AD-DB90-4DCE-AD17-36274D398F6F}" srcOrd="0" destOrd="0" presId="urn:microsoft.com/office/officeart/2005/8/layout/radial5"/>
    <dgm:cxn modelId="{9E3B47E0-762B-7D41-87DF-2231C8BB481C}" type="presOf" srcId="{8840C2DD-4EAC-4E9F-9FD7-16B0E2F4EB06}" destId="{3274E261-0B6A-4989-872E-069044949472}" srcOrd="0" destOrd="0" presId="urn:microsoft.com/office/officeart/2005/8/layout/radial5"/>
    <dgm:cxn modelId="{A9760045-729B-44B9-BEA6-17A2C2319933}" srcId="{C4AA1642-A00F-40FB-8188-C1D374C02C49}" destId="{300FC25E-925A-4484-B884-24CEDA7D2E2C}" srcOrd="0" destOrd="0" parTransId="{E18B4087-66F7-4DE0-B0D8-FD7AFFE904C1}" sibTransId="{FEF3A913-6935-4F62-A5B2-C9B4DEC5336E}"/>
    <dgm:cxn modelId="{841A8FEA-0F85-5E43-9DD6-738FEAAC5341}" type="presOf" srcId="{E18B4087-66F7-4DE0-B0D8-FD7AFFE904C1}" destId="{F7D44805-3902-4FF2-93A8-601384C7D034}" srcOrd="1" destOrd="0" presId="urn:microsoft.com/office/officeart/2005/8/layout/radial5"/>
    <dgm:cxn modelId="{B97F24DA-0A0B-5642-8EBD-8AA641C210F4}" type="presOf" srcId="{9E9533B3-DF2E-4074-8443-889948D85F12}" destId="{75CE8A6C-B6DC-441F-9CDE-55A493D98719}" srcOrd="0" destOrd="0" presId="urn:microsoft.com/office/officeart/2005/8/layout/radial5"/>
    <dgm:cxn modelId="{D1F2A33C-105C-5A49-B803-7EE58C9277A4}" type="presOf" srcId="{A4874B20-320D-47A6-BC60-DD4C79B65836}" destId="{A33E110D-AFA5-4038-A0A5-C54EFD2B85ED}" srcOrd="1" destOrd="0" presId="urn:microsoft.com/office/officeart/2005/8/layout/radial5"/>
    <dgm:cxn modelId="{7D0066AF-0962-4B31-BD0C-A8FAC6D7B97D}" srcId="{8840C2DD-4EAC-4E9F-9FD7-16B0E2F4EB06}" destId="{C4AA1642-A00F-40FB-8188-C1D374C02C49}" srcOrd="0" destOrd="0" parTransId="{490526D2-F4DA-4062-A79F-8C91FBD369E1}" sibTransId="{1DC4F34A-3931-469B-A751-2EC6A1648FD9}"/>
    <dgm:cxn modelId="{750E6AF3-9B99-EE4A-852E-A5C53EEA8091}" type="presOf" srcId="{68989397-C6E9-4A81-93C6-7753BE59FD31}" destId="{01AF8A63-5971-4655-907B-9A295427E973}" srcOrd="0" destOrd="0" presId="urn:microsoft.com/office/officeart/2005/8/layout/radial5"/>
    <dgm:cxn modelId="{0F88AE90-B8CE-4461-9A57-A1E9983C559F}" srcId="{C4AA1642-A00F-40FB-8188-C1D374C02C49}" destId="{AF254B59-4269-42DB-84BA-522690600EF6}" srcOrd="2" destOrd="0" parTransId="{A4874B20-320D-47A6-BC60-DD4C79B65836}" sibTransId="{97925B65-225F-4993-812A-1A27BA7D2264}"/>
    <dgm:cxn modelId="{2FD1B343-BC9C-924E-BE74-A8C200C076B5}" type="presOf" srcId="{C4AA1642-A00F-40FB-8188-C1D374C02C49}" destId="{52A0B3E2-72FB-4E34-8D76-AED502DD24EC}" srcOrd="0" destOrd="0" presId="urn:microsoft.com/office/officeart/2005/8/layout/radial5"/>
    <dgm:cxn modelId="{3A122370-4DF9-E142-812E-92E6541E7F12}" type="presOf" srcId="{AF254B59-4269-42DB-84BA-522690600EF6}" destId="{C8064A14-8A91-4E4A-BD11-B87AC98E72F8}" srcOrd="0" destOrd="0" presId="urn:microsoft.com/office/officeart/2005/8/layout/radial5"/>
    <dgm:cxn modelId="{EED1EC75-326D-E848-AF3B-F82BE96BB8CC}" type="presOf" srcId="{300FC25E-925A-4484-B884-24CEDA7D2E2C}" destId="{4E499AAA-DCD8-4D89-BFBE-C510670E66FB}" srcOrd="0" destOrd="0" presId="urn:microsoft.com/office/officeart/2005/8/layout/radial5"/>
    <dgm:cxn modelId="{7EE99BAD-5D5F-4A54-9597-0C4B43E27D0A}" srcId="{C4AA1642-A00F-40FB-8188-C1D374C02C49}" destId="{68989397-C6E9-4A81-93C6-7753BE59FD31}" srcOrd="1" destOrd="0" parTransId="{9E9533B3-DF2E-4074-8443-889948D85F12}" sibTransId="{8D10B568-F50D-4D23-98A2-06537B2D5C25}"/>
    <dgm:cxn modelId="{B4805E08-83FB-6E48-AEE0-3211C913C3C8}" type="presOf" srcId="{9E9533B3-DF2E-4074-8443-889948D85F12}" destId="{1AFDC9EE-D80F-4EF5-A7E6-5DCD43FD196B}" srcOrd="1" destOrd="0" presId="urn:microsoft.com/office/officeart/2005/8/layout/radial5"/>
    <dgm:cxn modelId="{2A8C0FE1-7BCD-9C4A-A859-F72BA5125D68}" type="presOf" srcId="{E18B4087-66F7-4DE0-B0D8-FD7AFFE904C1}" destId="{69908B2D-4A35-431E-98F2-43CC85BC6C81}" srcOrd="0" destOrd="0" presId="urn:microsoft.com/office/officeart/2005/8/layout/radial5"/>
    <dgm:cxn modelId="{76A52088-2DFE-704F-AB4F-55C469BF46C9}" type="presParOf" srcId="{3274E261-0B6A-4989-872E-069044949472}" destId="{52A0B3E2-72FB-4E34-8D76-AED502DD24EC}" srcOrd="0" destOrd="0" presId="urn:microsoft.com/office/officeart/2005/8/layout/radial5"/>
    <dgm:cxn modelId="{5DB77E82-68DD-434C-AFF5-0FB5DC93A9B3}" type="presParOf" srcId="{3274E261-0B6A-4989-872E-069044949472}" destId="{69908B2D-4A35-431E-98F2-43CC85BC6C81}" srcOrd="1" destOrd="0" presId="urn:microsoft.com/office/officeart/2005/8/layout/radial5"/>
    <dgm:cxn modelId="{3C9AB67A-C276-794A-AF0C-141C92C9D514}" type="presParOf" srcId="{69908B2D-4A35-431E-98F2-43CC85BC6C81}" destId="{F7D44805-3902-4FF2-93A8-601384C7D034}" srcOrd="0" destOrd="0" presId="urn:microsoft.com/office/officeart/2005/8/layout/radial5"/>
    <dgm:cxn modelId="{78FFD8EC-F36B-F745-BB02-6E8DF0671B7D}" type="presParOf" srcId="{3274E261-0B6A-4989-872E-069044949472}" destId="{4E499AAA-DCD8-4D89-BFBE-C510670E66FB}" srcOrd="2" destOrd="0" presId="urn:microsoft.com/office/officeart/2005/8/layout/radial5"/>
    <dgm:cxn modelId="{D7EEB115-979C-0643-9317-FA4785D03799}" type="presParOf" srcId="{3274E261-0B6A-4989-872E-069044949472}" destId="{75CE8A6C-B6DC-441F-9CDE-55A493D98719}" srcOrd="3" destOrd="0" presId="urn:microsoft.com/office/officeart/2005/8/layout/radial5"/>
    <dgm:cxn modelId="{AF45E4B5-7349-1C4A-8394-AF57F3747142}" type="presParOf" srcId="{75CE8A6C-B6DC-441F-9CDE-55A493D98719}" destId="{1AFDC9EE-D80F-4EF5-A7E6-5DCD43FD196B}" srcOrd="0" destOrd="0" presId="urn:microsoft.com/office/officeart/2005/8/layout/radial5"/>
    <dgm:cxn modelId="{939C1A52-67F8-1F46-96C8-F388162DFAE1}" type="presParOf" srcId="{3274E261-0B6A-4989-872E-069044949472}" destId="{01AF8A63-5971-4655-907B-9A295427E973}" srcOrd="4" destOrd="0" presId="urn:microsoft.com/office/officeart/2005/8/layout/radial5"/>
    <dgm:cxn modelId="{79C0E5A1-CC25-6F46-AD59-94BE29B9C3E9}" type="presParOf" srcId="{3274E261-0B6A-4989-872E-069044949472}" destId="{6A2B02AD-DB90-4DCE-AD17-36274D398F6F}" srcOrd="5" destOrd="0" presId="urn:microsoft.com/office/officeart/2005/8/layout/radial5"/>
    <dgm:cxn modelId="{2DF0E8D9-9D8D-F049-9B07-9E71B00D716A}" type="presParOf" srcId="{6A2B02AD-DB90-4DCE-AD17-36274D398F6F}" destId="{A33E110D-AFA5-4038-A0A5-C54EFD2B85ED}" srcOrd="0" destOrd="0" presId="urn:microsoft.com/office/officeart/2005/8/layout/radial5"/>
    <dgm:cxn modelId="{B54B4476-032E-754D-BAE9-6A5897C758EE}" type="presParOf" srcId="{3274E261-0B6A-4989-872E-069044949472}" destId="{C8064A14-8A91-4E4A-BD11-B87AC98E72F8}"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F52C3B-14E0-4791-A19F-1609A05F9F04}"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C30E5BA4-A4BE-472B-ADB6-E4E4BA35781B}">
      <dgm:prSet phldrT="[Text]" custT="1"/>
      <dgm:spPr/>
      <dgm:t>
        <a:bodyPr/>
        <a:lstStyle/>
        <a:p>
          <a:r>
            <a:rPr lang="en-US" sz="2000" dirty="0" smtClean="0">
              <a:solidFill>
                <a:schemeClr val="tx1"/>
              </a:solidFill>
            </a:rPr>
            <a:t>Public Schools receiving Federal Funds</a:t>
          </a:r>
          <a:endParaRPr lang="en-US" sz="2000" dirty="0">
            <a:solidFill>
              <a:schemeClr val="tx1"/>
            </a:solidFill>
          </a:endParaRPr>
        </a:p>
      </dgm:t>
    </dgm:pt>
    <dgm:pt modelId="{CAD4266C-2E5F-4A69-800D-84CA7EC96F44}" type="parTrans" cxnId="{FED8B872-CA8B-4CFB-A11D-59F1825E686E}">
      <dgm:prSet/>
      <dgm:spPr/>
      <dgm:t>
        <a:bodyPr/>
        <a:lstStyle/>
        <a:p>
          <a:endParaRPr lang="en-US">
            <a:solidFill>
              <a:schemeClr val="tx1"/>
            </a:solidFill>
          </a:endParaRPr>
        </a:p>
      </dgm:t>
    </dgm:pt>
    <dgm:pt modelId="{71E248C4-8E78-4AF7-9C4A-FE50F7603F19}" type="sibTrans" cxnId="{FED8B872-CA8B-4CFB-A11D-59F1825E686E}">
      <dgm:prSet/>
      <dgm:spPr/>
      <dgm:t>
        <a:bodyPr/>
        <a:lstStyle/>
        <a:p>
          <a:endParaRPr lang="en-US">
            <a:solidFill>
              <a:schemeClr val="tx1"/>
            </a:solidFill>
          </a:endParaRPr>
        </a:p>
      </dgm:t>
    </dgm:pt>
    <dgm:pt modelId="{91A65E52-0CC0-4037-8067-C9739E2CAFD3}" type="asst">
      <dgm:prSet phldrT="[Text]" custT="1"/>
      <dgm:spPr/>
      <dgm:t>
        <a:bodyPr/>
        <a:lstStyle/>
        <a:p>
          <a:r>
            <a:rPr lang="en-US" sz="2000" dirty="0" smtClean="0">
              <a:solidFill>
                <a:schemeClr val="tx1"/>
              </a:solidFill>
            </a:rPr>
            <a:t>Traditional Schools</a:t>
          </a:r>
          <a:endParaRPr lang="en-US" sz="2000" dirty="0">
            <a:solidFill>
              <a:schemeClr val="tx1"/>
            </a:solidFill>
          </a:endParaRPr>
        </a:p>
      </dgm:t>
    </dgm:pt>
    <dgm:pt modelId="{13BF134F-158D-4B9F-A5CE-1FB89896A184}" type="parTrans" cxnId="{FEEEB801-F30F-4AEB-9601-F1E606606A6A}">
      <dgm:prSet/>
      <dgm:spPr/>
      <dgm:t>
        <a:bodyPr/>
        <a:lstStyle/>
        <a:p>
          <a:endParaRPr lang="en-US">
            <a:solidFill>
              <a:schemeClr val="tx1"/>
            </a:solidFill>
          </a:endParaRPr>
        </a:p>
      </dgm:t>
    </dgm:pt>
    <dgm:pt modelId="{CE13481C-BFFA-497A-9180-2D3240724D4F}" type="sibTrans" cxnId="{FEEEB801-F30F-4AEB-9601-F1E606606A6A}">
      <dgm:prSet/>
      <dgm:spPr/>
      <dgm:t>
        <a:bodyPr/>
        <a:lstStyle/>
        <a:p>
          <a:endParaRPr lang="en-US">
            <a:solidFill>
              <a:schemeClr val="tx1"/>
            </a:solidFill>
          </a:endParaRPr>
        </a:p>
      </dgm:t>
    </dgm:pt>
    <dgm:pt modelId="{572047E0-5E0E-4A13-BE0F-BCB350A3A337}">
      <dgm:prSet phldrT="[Text]" custT="1"/>
      <dgm:spPr/>
      <dgm:t>
        <a:bodyPr/>
        <a:lstStyle/>
        <a:p>
          <a:r>
            <a:rPr lang="en-US" sz="2000" dirty="0" smtClean="0">
              <a:solidFill>
                <a:schemeClr val="tx1"/>
              </a:solidFill>
            </a:rPr>
            <a:t>Must accept all students, regardless of disability</a:t>
          </a:r>
          <a:endParaRPr lang="en-US" sz="2000" dirty="0">
            <a:solidFill>
              <a:schemeClr val="tx1"/>
            </a:solidFill>
          </a:endParaRPr>
        </a:p>
      </dgm:t>
    </dgm:pt>
    <dgm:pt modelId="{8FBE65B7-CED5-488C-8904-496BAE6F07F9}" type="parTrans" cxnId="{8D203655-5F30-4962-B465-DB7E24F341C9}">
      <dgm:prSet/>
      <dgm:spPr/>
      <dgm:t>
        <a:bodyPr/>
        <a:lstStyle/>
        <a:p>
          <a:endParaRPr lang="en-US">
            <a:solidFill>
              <a:schemeClr val="tx1"/>
            </a:solidFill>
          </a:endParaRPr>
        </a:p>
      </dgm:t>
    </dgm:pt>
    <dgm:pt modelId="{611F7EF8-527B-42E9-9A44-BA3B3A38B6A6}" type="sibTrans" cxnId="{8D203655-5F30-4962-B465-DB7E24F341C9}">
      <dgm:prSet/>
      <dgm:spPr/>
      <dgm:t>
        <a:bodyPr/>
        <a:lstStyle/>
        <a:p>
          <a:endParaRPr lang="en-US">
            <a:solidFill>
              <a:schemeClr val="tx1"/>
            </a:solidFill>
          </a:endParaRPr>
        </a:p>
      </dgm:t>
    </dgm:pt>
    <dgm:pt modelId="{16C68CFD-5CBD-481B-9D27-8D013A2F7D67}">
      <dgm:prSet phldrT="[Text]" custT="1"/>
      <dgm:spPr/>
      <dgm:t>
        <a:bodyPr/>
        <a:lstStyle/>
        <a:p>
          <a:r>
            <a:rPr lang="en-US" sz="2000" dirty="0" smtClean="0">
              <a:solidFill>
                <a:schemeClr val="tx1"/>
              </a:solidFill>
            </a:rPr>
            <a:t>Must provide for student to receive all required services</a:t>
          </a:r>
          <a:endParaRPr lang="en-US" sz="2000" dirty="0">
            <a:solidFill>
              <a:schemeClr val="tx1"/>
            </a:solidFill>
          </a:endParaRPr>
        </a:p>
      </dgm:t>
    </dgm:pt>
    <dgm:pt modelId="{2E1E322F-2702-463D-BB81-0C4DF9C7CDEA}" type="parTrans" cxnId="{7DA5B65B-0236-4AAB-A4F4-1E70A933C4E0}">
      <dgm:prSet/>
      <dgm:spPr/>
      <dgm:t>
        <a:bodyPr/>
        <a:lstStyle/>
        <a:p>
          <a:endParaRPr lang="en-US">
            <a:solidFill>
              <a:schemeClr val="tx1"/>
            </a:solidFill>
          </a:endParaRPr>
        </a:p>
      </dgm:t>
    </dgm:pt>
    <dgm:pt modelId="{E9EEB42A-5A6B-4DBF-9C24-9A08466CABDA}" type="sibTrans" cxnId="{7DA5B65B-0236-4AAB-A4F4-1E70A933C4E0}">
      <dgm:prSet/>
      <dgm:spPr/>
      <dgm:t>
        <a:bodyPr/>
        <a:lstStyle/>
        <a:p>
          <a:endParaRPr lang="en-US">
            <a:solidFill>
              <a:schemeClr val="tx1"/>
            </a:solidFill>
          </a:endParaRPr>
        </a:p>
      </dgm:t>
    </dgm:pt>
    <dgm:pt modelId="{39049F3C-334B-4840-9C39-CE229E502435}">
      <dgm:prSet phldrT="[Text]" custT="1"/>
      <dgm:spPr/>
      <dgm:t>
        <a:bodyPr/>
        <a:lstStyle/>
        <a:p>
          <a:r>
            <a:rPr lang="en-US" sz="2000" dirty="0" smtClean="0">
              <a:solidFill>
                <a:schemeClr val="tx1"/>
              </a:solidFill>
            </a:rPr>
            <a:t>Must offer full continuum of placement options</a:t>
          </a:r>
          <a:endParaRPr lang="en-US" sz="2000" dirty="0">
            <a:solidFill>
              <a:schemeClr val="tx1"/>
            </a:solidFill>
          </a:endParaRPr>
        </a:p>
      </dgm:t>
    </dgm:pt>
    <dgm:pt modelId="{2AEA3A6F-C2A2-428C-85E8-4131667D33FE}" type="parTrans" cxnId="{9360D777-7007-48C9-BB6B-4A0654194878}">
      <dgm:prSet/>
      <dgm:spPr/>
      <dgm:t>
        <a:bodyPr/>
        <a:lstStyle/>
        <a:p>
          <a:endParaRPr lang="en-US">
            <a:solidFill>
              <a:schemeClr val="tx1"/>
            </a:solidFill>
          </a:endParaRPr>
        </a:p>
      </dgm:t>
    </dgm:pt>
    <dgm:pt modelId="{65E8D034-FC5F-49EF-877A-54C6949C6CD0}" type="sibTrans" cxnId="{9360D777-7007-48C9-BB6B-4A0654194878}">
      <dgm:prSet/>
      <dgm:spPr/>
      <dgm:t>
        <a:bodyPr/>
        <a:lstStyle/>
        <a:p>
          <a:endParaRPr lang="en-US">
            <a:solidFill>
              <a:schemeClr val="tx1"/>
            </a:solidFill>
          </a:endParaRPr>
        </a:p>
      </dgm:t>
    </dgm:pt>
    <dgm:pt modelId="{75C07646-CE33-4EFE-97BF-866046D719B9}" type="asst">
      <dgm:prSet custT="1"/>
      <dgm:spPr/>
      <dgm:t>
        <a:bodyPr/>
        <a:lstStyle/>
        <a:p>
          <a:r>
            <a:rPr lang="en-US" sz="2000" dirty="0" smtClean="0">
              <a:solidFill>
                <a:schemeClr val="tx1"/>
              </a:solidFill>
            </a:rPr>
            <a:t>Charter Schools</a:t>
          </a:r>
          <a:endParaRPr lang="en-US" sz="2000" dirty="0">
            <a:solidFill>
              <a:schemeClr val="tx1"/>
            </a:solidFill>
          </a:endParaRPr>
        </a:p>
      </dgm:t>
    </dgm:pt>
    <dgm:pt modelId="{3F16688F-77F5-4C68-9776-55AAF2F545BD}" type="parTrans" cxnId="{CFB816C8-E160-49CC-A92D-542EAE281C48}">
      <dgm:prSet/>
      <dgm:spPr/>
      <dgm:t>
        <a:bodyPr/>
        <a:lstStyle/>
        <a:p>
          <a:endParaRPr lang="en-US">
            <a:solidFill>
              <a:schemeClr val="tx1"/>
            </a:solidFill>
          </a:endParaRPr>
        </a:p>
      </dgm:t>
    </dgm:pt>
    <dgm:pt modelId="{693525D1-74BC-44A4-BDBC-41013FA82FC8}" type="sibTrans" cxnId="{CFB816C8-E160-49CC-A92D-542EAE281C48}">
      <dgm:prSet/>
      <dgm:spPr/>
      <dgm:t>
        <a:bodyPr/>
        <a:lstStyle/>
        <a:p>
          <a:endParaRPr lang="en-US">
            <a:solidFill>
              <a:schemeClr val="tx1"/>
            </a:solidFill>
          </a:endParaRPr>
        </a:p>
      </dgm:t>
    </dgm:pt>
    <dgm:pt modelId="{B9F48E79-29B0-4ABA-9ABE-8F4B5BC30AF4}" type="pres">
      <dgm:prSet presAssocID="{9AF52C3B-14E0-4791-A19F-1609A05F9F04}" presName="hierChild1" presStyleCnt="0">
        <dgm:presLayoutVars>
          <dgm:orgChart val="1"/>
          <dgm:chPref val="1"/>
          <dgm:dir/>
          <dgm:animOne val="branch"/>
          <dgm:animLvl val="lvl"/>
          <dgm:resizeHandles/>
        </dgm:presLayoutVars>
      </dgm:prSet>
      <dgm:spPr/>
      <dgm:t>
        <a:bodyPr/>
        <a:lstStyle/>
        <a:p>
          <a:endParaRPr lang="en-US"/>
        </a:p>
      </dgm:t>
    </dgm:pt>
    <dgm:pt modelId="{D3B5B1ED-649A-4785-A5AB-B95CD39CC1FE}" type="pres">
      <dgm:prSet presAssocID="{C30E5BA4-A4BE-472B-ADB6-E4E4BA35781B}" presName="hierRoot1" presStyleCnt="0">
        <dgm:presLayoutVars>
          <dgm:hierBranch val="init"/>
        </dgm:presLayoutVars>
      </dgm:prSet>
      <dgm:spPr/>
      <dgm:t>
        <a:bodyPr/>
        <a:lstStyle/>
        <a:p>
          <a:endParaRPr lang="en-US"/>
        </a:p>
      </dgm:t>
    </dgm:pt>
    <dgm:pt modelId="{952301F3-F4CC-4F1A-8025-2D98002567E1}" type="pres">
      <dgm:prSet presAssocID="{C30E5BA4-A4BE-472B-ADB6-E4E4BA35781B}" presName="rootComposite1" presStyleCnt="0"/>
      <dgm:spPr/>
      <dgm:t>
        <a:bodyPr/>
        <a:lstStyle/>
        <a:p>
          <a:endParaRPr lang="en-US"/>
        </a:p>
      </dgm:t>
    </dgm:pt>
    <dgm:pt modelId="{EE9A7C2D-E2BE-4EAB-A72A-55E7C845AA10}" type="pres">
      <dgm:prSet presAssocID="{C30E5BA4-A4BE-472B-ADB6-E4E4BA35781B}" presName="rootText1" presStyleLbl="node0" presStyleIdx="0" presStyleCnt="1" custScaleX="119189">
        <dgm:presLayoutVars>
          <dgm:chPref val="3"/>
        </dgm:presLayoutVars>
      </dgm:prSet>
      <dgm:spPr/>
      <dgm:t>
        <a:bodyPr/>
        <a:lstStyle/>
        <a:p>
          <a:endParaRPr lang="en-US"/>
        </a:p>
      </dgm:t>
    </dgm:pt>
    <dgm:pt modelId="{D4844F67-1553-4179-AB33-8C34C8E715F4}" type="pres">
      <dgm:prSet presAssocID="{C30E5BA4-A4BE-472B-ADB6-E4E4BA35781B}" presName="rootConnector1" presStyleLbl="node1" presStyleIdx="0" presStyleCnt="0"/>
      <dgm:spPr/>
      <dgm:t>
        <a:bodyPr/>
        <a:lstStyle/>
        <a:p>
          <a:endParaRPr lang="en-US"/>
        </a:p>
      </dgm:t>
    </dgm:pt>
    <dgm:pt modelId="{E2A9C48F-2CF2-4F4B-BDF2-FEB84594C03E}" type="pres">
      <dgm:prSet presAssocID="{C30E5BA4-A4BE-472B-ADB6-E4E4BA35781B}" presName="hierChild2" presStyleCnt="0"/>
      <dgm:spPr/>
      <dgm:t>
        <a:bodyPr/>
        <a:lstStyle/>
        <a:p>
          <a:endParaRPr lang="en-US"/>
        </a:p>
      </dgm:t>
    </dgm:pt>
    <dgm:pt modelId="{9AE4098F-9B96-4641-A521-55DC39FFFB58}" type="pres">
      <dgm:prSet presAssocID="{8FBE65B7-CED5-488C-8904-496BAE6F07F9}" presName="Name37" presStyleLbl="parChTrans1D2" presStyleIdx="0" presStyleCnt="5"/>
      <dgm:spPr/>
      <dgm:t>
        <a:bodyPr/>
        <a:lstStyle/>
        <a:p>
          <a:endParaRPr lang="en-US"/>
        </a:p>
      </dgm:t>
    </dgm:pt>
    <dgm:pt modelId="{31534D09-3A08-485D-A8AD-ABDCB8709125}" type="pres">
      <dgm:prSet presAssocID="{572047E0-5E0E-4A13-BE0F-BCB350A3A337}" presName="hierRoot2" presStyleCnt="0">
        <dgm:presLayoutVars>
          <dgm:hierBranch val="init"/>
        </dgm:presLayoutVars>
      </dgm:prSet>
      <dgm:spPr/>
      <dgm:t>
        <a:bodyPr/>
        <a:lstStyle/>
        <a:p>
          <a:endParaRPr lang="en-US"/>
        </a:p>
      </dgm:t>
    </dgm:pt>
    <dgm:pt modelId="{B11BC07A-A8CA-4491-AA09-8124BC4BF632}" type="pres">
      <dgm:prSet presAssocID="{572047E0-5E0E-4A13-BE0F-BCB350A3A337}" presName="rootComposite" presStyleCnt="0"/>
      <dgm:spPr/>
      <dgm:t>
        <a:bodyPr/>
        <a:lstStyle/>
        <a:p>
          <a:endParaRPr lang="en-US"/>
        </a:p>
      </dgm:t>
    </dgm:pt>
    <dgm:pt modelId="{41789F4A-4BB7-4905-A299-EEF27CEC75AD}" type="pres">
      <dgm:prSet presAssocID="{572047E0-5E0E-4A13-BE0F-BCB350A3A337}" presName="rootText" presStyleLbl="node2" presStyleIdx="0" presStyleCnt="3" custScaleX="122355">
        <dgm:presLayoutVars>
          <dgm:chPref val="3"/>
        </dgm:presLayoutVars>
      </dgm:prSet>
      <dgm:spPr/>
      <dgm:t>
        <a:bodyPr/>
        <a:lstStyle/>
        <a:p>
          <a:endParaRPr lang="en-US"/>
        </a:p>
      </dgm:t>
    </dgm:pt>
    <dgm:pt modelId="{789DA1D3-CFB9-453E-9396-DD9B4B1EDDEE}" type="pres">
      <dgm:prSet presAssocID="{572047E0-5E0E-4A13-BE0F-BCB350A3A337}" presName="rootConnector" presStyleLbl="node2" presStyleIdx="0" presStyleCnt="3"/>
      <dgm:spPr/>
      <dgm:t>
        <a:bodyPr/>
        <a:lstStyle/>
        <a:p>
          <a:endParaRPr lang="en-US"/>
        </a:p>
      </dgm:t>
    </dgm:pt>
    <dgm:pt modelId="{45CF73AA-287C-415C-83D3-A244B68A59AA}" type="pres">
      <dgm:prSet presAssocID="{572047E0-5E0E-4A13-BE0F-BCB350A3A337}" presName="hierChild4" presStyleCnt="0"/>
      <dgm:spPr/>
      <dgm:t>
        <a:bodyPr/>
        <a:lstStyle/>
        <a:p>
          <a:endParaRPr lang="en-US"/>
        </a:p>
      </dgm:t>
    </dgm:pt>
    <dgm:pt modelId="{1CF08390-4F9E-4BD8-A323-9C85CAF7BCB2}" type="pres">
      <dgm:prSet presAssocID="{572047E0-5E0E-4A13-BE0F-BCB350A3A337}" presName="hierChild5" presStyleCnt="0"/>
      <dgm:spPr/>
      <dgm:t>
        <a:bodyPr/>
        <a:lstStyle/>
        <a:p>
          <a:endParaRPr lang="en-US"/>
        </a:p>
      </dgm:t>
    </dgm:pt>
    <dgm:pt modelId="{0E06A405-C943-48E0-879A-22347FD157A4}" type="pres">
      <dgm:prSet presAssocID="{2E1E322F-2702-463D-BB81-0C4DF9C7CDEA}" presName="Name37" presStyleLbl="parChTrans1D2" presStyleIdx="1" presStyleCnt="5"/>
      <dgm:spPr/>
      <dgm:t>
        <a:bodyPr/>
        <a:lstStyle/>
        <a:p>
          <a:endParaRPr lang="en-US"/>
        </a:p>
      </dgm:t>
    </dgm:pt>
    <dgm:pt modelId="{FBC54BD1-5063-4393-BABC-AF851883CE0C}" type="pres">
      <dgm:prSet presAssocID="{16C68CFD-5CBD-481B-9D27-8D013A2F7D67}" presName="hierRoot2" presStyleCnt="0">
        <dgm:presLayoutVars>
          <dgm:hierBranch val="init"/>
        </dgm:presLayoutVars>
      </dgm:prSet>
      <dgm:spPr/>
      <dgm:t>
        <a:bodyPr/>
        <a:lstStyle/>
        <a:p>
          <a:endParaRPr lang="en-US"/>
        </a:p>
      </dgm:t>
    </dgm:pt>
    <dgm:pt modelId="{42F54D6D-2980-48B8-929D-2D7F648D4A3B}" type="pres">
      <dgm:prSet presAssocID="{16C68CFD-5CBD-481B-9D27-8D013A2F7D67}" presName="rootComposite" presStyleCnt="0"/>
      <dgm:spPr/>
      <dgm:t>
        <a:bodyPr/>
        <a:lstStyle/>
        <a:p>
          <a:endParaRPr lang="en-US"/>
        </a:p>
      </dgm:t>
    </dgm:pt>
    <dgm:pt modelId="{5B24395D-906E-4A49-B496-FDC6901C077E}" type="pres">
      <dgm:prSet presAssocID="{16C68CFD-5CBD-481B-9D27-8D013A2F7D67}" presName="rootText" presStyleLbl="node2" presStyleIdx="1" presStyleCnt="3" custScaleX="128340">
        <dgm:presLayoutVars>
          <dgm:chPref val="3"/>
        </dgm:presLayoutVars>
      </dgm:prSet>
      <dgm:spPr/>
      <dgm:t>
        <a:bodyPr/>
        <a:lstStyle/>
        <a:p>
          <a:endParaRPr lang="en-US"/>
        </a:p>
      </dgm:t>
    </dgm:pt>
    <dgm:pt modelId="{A254A649-B733-4F04-8BCB-2FF6F10523D6}" type="pres">
      <dgm:prSet presAssocID="{16C68CFD-5CBD-481B-9D27-8D013A2F7D67}" presName="rootConnector" presStyleLbl="node2" presStyleIdx="1" presStyleCnt="3"/>
      <dgm:spPr/>
      <dgm:t>
        <a:bodyPr/>
        <a:lstStyle/>
        <a:p>
          <a:endParaRPr lang="en-US"/>
        </a:p>
      </dgm:t>
    </dgm:pt>
    <dgm:pt modelId="{471AEA05-791C-4663-8E32-D885CBE3A1E6}" type="pres">
      <dgm:prSet presAssocID="{16C68CFD-5CBD-481B-9D27-8D013A2F7D67}" presName="hierChild4" presStyleCnt="0"/>
      <dgm:spPr/>
      <dgm:t>
        <a:bodyPr/>
        <a:lstStyle/>
        <a:p>
          <a:endParaRPr lang="en-US"/>
        </a:p>
      </dgm:t>
    </dgm:pt>
    <dgm:pt modelId="{DDAEFB62-AFD2-49F5-9FA4-42331A0DB300}" type="pres">
      <dgm:prSet presAssocID="{16C68CFD-5CBD-481B-9D27-8D013A2F7D67}" presName="hierChild5" presStyleCnt="0"/>
      <dgm:spPr/>
      <dgm:t>
        <a:bodyPr/>
        <a:lstStyle/>
        <a:p>
          <a:endParaRPr lang="en-US"/>
        </a:p>
      </dgm:t>
    </dgm:pt>
    <dgm:pt modelId="{CA1DDCA8-CFF6-46D9-AD39-7AD53BEA38B9}" type="pres">
      <dgm:prSet presAssocID="{2AEA3A6F-C2A2-428C-85E8-4131667D33FE}" presName="Name37" presStyleLbl="parChTrans1D2" presStyleIdx="2" presStyleCnt="5"/>
      <dgm:spPr/>
      <dgm:t>
        <a:bodyPr/>
        <a:lstStyle/>
        <a:p>
          <a:endParaRPr lang="en-US"/>
        </a:p>
      </dgm:t>
    </dgm:pt>
    <dgm:pt modelId="{0C4B2169-896A-482F-A69F-38A9AB2388C5}" type="pres">
      <dgm:prSet presAssocID="{39049F3C-334B-4840-9C39-CE229E502435}" presName="hierRoot2" presStyleCnt="0">
        <dgm:presLayoutVars>
          <dgm:hierBranch val="init"/>
        </dgm:presLayoutVars>
      </dgm:prSet>
      <dgm:spPr/>
      <dgm:t>
        <a:bodyPr/>
        <a:lstStyle/>
        <a:p>
          <a:endParaRPr lang="en-US"/>
        </a:p>
      </dgm:t>
    </dgm:pt>
    <dgm:pt modelId="{AFEB27F7-6CAB-44C3-9311-3E70D546D5D7}" type="pres">
      <dgm:prSet presAssocID="{39049F3C-334B-4840-9C39-CE229E502435}" presName="rootComposite" presStyleCnt="0"/>
      <dgm:spPr/>
      <dgm:t>
        <a:bodyPr/>
        <a:lstStyle/>
        <a:p>
          <a:endParaRPr lang="en-US"/>
        </a:p>
      </dgm:t>
    </dgm:pt>
    <dgm:pt modelId="{968B54D7-41D7-487E-85AB-DC0752DC58DD}" type="pres">
      <dgm:prSet presAssocID="{39049F3C-334B-4840-9C39-CE229E502435}" presName="rootText" presStyleLbl="node2" presStyleIdx="2" presStyleCnt="3" custScaleX="129338">
        <dgm:presLayoutVars>
          <dgm:chPref val="3"/>
        </dgm:presLayoutVars>
      </dgm:prSet>
      <dgm:spPr/>
      <dgm:t>
        <a:bodyPr/>
        <a:lstStyle/>
        <a:p>
          <a:endParaRPr lang="en-US"/>
        </a:p>
      </dgm:t>
    </dgm:pt>
    <dgm:pt modelId="{B068B4F2-3CBD-4B1E-BBD7-A26E471EC1E3}" type="pres">
      <dgm:prSet presAssocID="{39049F3C-334B-4840-9C39-CE229E502435}" presName="rootConnector" presStyleLbl="node2" presStyleIdx="2" presStyleCnt="3"/>
      <dgm:spPr/>
      <dgm:t>
        <a:bodyPr/>
        <a:lstStyle/>
        <a:p>
          <a:endParaRPr lang="en-US"/>
        </a:p>
      </dgm:t>
    </dgm:pt>
    <dgm:pt modelId="{9AB10FAA-17D1-422E-AC7C-B66FA9AA37FC}" type="pres">
      <dgm:prSet presAssocID="{39049F3C-334B-4840-9C39-CE229E502435}" presName="hierChild4" presStyleCnt="0"/>
      <dgm:spPr/>
      <dgm:t>
        <a:bodyPr/>
        <a:lstStyle/>
        <a:p>
          <a:endParaRPr lang="en-US"/>
        </a:p>
      </dgm:t>
    </dgm:pt>
    <dgm:pt modelId="{1F02A5B5-F342-4538-B3BC-1F24B56FAD9E}" type="pres">
      <dgm:prSet presAssocID="{39049F3C-334B-4840-9C39-CE229E502435}" presName="hierChild5" presStyleCnt="0"/>
      <dgm:spPr/>
      <dgm:t>
        <a:bodyPr/>
        <a:lstStyle/>
        <a:p>
          <a:endParaRPr lang="en-US"/>
        </a:p>
      </dgm:t>
    </dgm:pt>
    <dgm:pt modelId="{2CA92BEF-8392-46BD-B803-AF69E025E736}" type="pres">
      <dgm:prSet presAssocID="{C30E5BA4-A4BE-472B-ADB6-E4E4BA35781B}" presName="hierChild3" presStyleCnt="0"/>
      <dgm:spPr/>
      <dgm:t>
        <a:bodyPr/>
        <a:lstStyle/>
        <a:p>
          <a:endParaRPr lang="en-US"/>
        </a:p>
      </dgm:t>
    </dgm:pt>
    <dgm:pt modelId="{A515D3EE-D7F5-4A1A-A5FA-B4748862EA20}" type="pres">
      <dgm:prSet presAssocID="{13BF134F-158D-4B9F-A5CE-1FB89896A184}" presName="Name111" presStyleLbl="parChTrans1D2" presStyleIdx="3" presStyleCnt="5"/>
      <dgm:spPr/>
      <dgm:t>
        <a:bodyPr/>
        <a:lstStyle/>
        <a:p>
          <a:endParaRPr lang="en-US"/>
        </a:p>
      </dgm:t>
    </dgm:pt>
    <dgm:pt modelId="{75BF2AE1-F053-4E25-9E92-12321DB5E272}" type="pres">
      <dgm:prSet presAssocID="{91A65E52-0CC0-4037-8067-C9739E2CAFD3}" presName="hierRoot3" presStyleCnt="0">
        <dgm:presLayoutVars>
          <dgm:hierBranch val="init"/>
        </dgm:presLayoutVars>
      </dgm:prSet>
      <dgm:spPr/>
      <dgm:t>
        <a:bodyPr/>
        <a:lstStyle/>
        <a:p>
          <a:endParaRPr lang="en-US"/>
        </a:p>
      </dgm:t>
    </dgm:pt>
    <dgm:pt modelId="{EAFAF8DF-D961-43C9-A4EF-7AC1BC9CCD73}" type="pres">
      <dgm:prSet presAssocID="{91A65E52-0CC0-4037-8067-C9739E2CAFD3}" presName="rootComposite3" presStyleCnt="0"/>
      <dgm:spPr/>
      <dgm:t>
        <a:bodyPr/>
        <a:lstStyle/>
        <a:p>
          <a:endParaRPr lang="en-US"/>
        </a:p>
      </dgm:t>
    </dgm:pt>
    <dgm:pt modelId="{FF333B24-C9C1-4E45-8803-25F3089B5E9E}" type="pres">
      <dgm:prSet presAssocID="{91A65E52-0CC0-4037-8067-C9739E2CAFD3}" presName="rootText3" presStyleLbl="asst1" presStyleIdx="0" presStyleCnt="2" custScaleX="109037">
        <dgm:presLayoutVars>
          <dgm:chPref val="3"/>
        </dgm:presLayoutVars>
      </dgm:prSet>
      <dgm:spPr/>
      <dgm:t>
        <a:bodyPr/>
        <a:lstStyle/>
        <a:p>
          <a:endParaRPr lang="en-US"/>
        </a:p>
      </dgm:t>
    </dgm:pt>
    <dgm:pt modelId="{2D87E68A-6564-4E3A-AF29-33914B19162C}" type="pres">
      <dgm:prSet presAssocID="{91A65E52-0CC0-4037-8067-C9739E2CAFD3}" presName="rootConnector3" presStyleLbl="asst1" presStyleIdx="0" presStyleCnt="2"/>
      <dgm:spPr/>
      <dgm:t>
        <a:bodyPr/>
        <a:lstStyle/>
        <a:p>
          <a:endParaRPr lang="en-US"/>
        </a:p>
      </dgm:t>
    </dgm:pt>
    <dgm:pt modelId="{A60F2FEF-3910-4113-BE50-22897FE99F69}" type="pres">
      <dgm:prSet presAssocID="{91A65E52-0CC0-4037-8067-C9739E2CAFD3}" presName="hierChild6" presStyleCnt="0"/>
      <dgm:spPr/>
      <dgm:t>
        <a:bodyPr/>
        <a:lstStyle/>
        <a:p>
          <a:endParaRPr lang="en-US"/>
        </a:p>
      </dgm:t>
    </dgm:pt>
    <dgm:pt modelId="{208178E0-89D6-4C8B-920D-84C5464B9050}" type="pres">
      <dgm:prSet presAssocID="{91A65E52-0CC0-4037-8067-C9739E2CAFD3}" presName="hierChild7" presStyleCnt="0"/>
      <dgm:spPr/>
      <dgm:t>
        <a:bodyPr/>
        <a:lstStyle/>
        <a:p>
          <a:endParaRPr lang="en-US"/>
        </a:p>
      </dgm:t>
    </dgm:pt>
    <dgm:pt modelId="{55AF71B7-AEA7-40B3-9C55-DF1974FB3B5B}" type="pres">
      <dgm:prSet presAssocID="{3F16688F-77F5-4C68-9776-55AAF2F545BD}" presName="Name111" presStyleLbl="parChTrans1D2" presStyleIdx="4" presStyleCnt="5"/>
      <dgm:spPr/>
      <dgm:t>
        <a:bodyPr/>
        <a:lstStyle/>
        <a:p>
          <a:endParaRPr lang="en-US"/>
        </a:p>
      </dgm:t>
    </dgm:pt>
    <dgm:pt modelId="{C84A9EBD-072E-4633-B97C-F1150810BFBE}" type="pres">
      <dgm:prSet presAssocID="{75C07646-CE33-4EFE-97BF-866046D719B9}" presName="hierRoot3" presStyleCnt="0">
        <dgm:presLayoutVars>
          <dgm:hierBranch val="init"/>
        </dgm:presLayoutVars>
      </dgm:prSet>
      <dgm:spPr/>
      <dgm:t>
        <a:bodyPr/>
        <a:lstStyle/>
        <a:p>
          <a:endParaRPr lang="en-US"/>
        </a:p>
      </dgm:t>
    </dgm:pt>
    <dgm:pt modelId="{59F24DC1-708B-4D47-860E-277BE52031A5}" type="pres">
      <dgm:prSet presAssocID="{75C07646-CE33-4EFE-97BF-866046D719B9}" presName="rootComposite3" presStyleCnt="0"/>
      <dgm:spPr/>
      <dgm:t>
        <a:bodyPr/>
        <a:lstStyle/>
        <a:p>
          <a:endParaRPr lang="en-US"/>
        </a:p>
      </dgm:t>
    </dgm:pt>
    <dgm:pt modelId="{5454F3F3-2C10-4464-9CDC-0470B4632947}" type="pres">
      <dgm:prSet presAssocID="{75C07646-CE33-4EFE-97BF-866046D719B9}" presName="rootText3" presStyleLbl="asst1" presStyleIdx="1" presStyleCnt="2" custScaleX="113467">
        <dgm:presLayoutVars>
          <dgm:chPref val="3"/>
        </dgm:presLayoutVars>
      </dgm:prSet>
      <dgm:spPr/>
      <dgm:t>
        <a:bodyPr/>
        <a:lstStyle/>
        <a:p>
          <a:endParaRPr lang="en-US"/>
        </a:p>
      </dgm:t>
    </dgm:pt>
    <dgm:pt modelId="{543664F4-ECB1-47BF-B2C0-F1C329F81AB6}" type="pres">
      <dgm:prSet presAssocID="{75C07646-CE33-4EFE-97BF-866046D719B9}" presName="rootConnector3" presStyleLbl="asst1" presStyleIdx="1" presStyleCnt="2"/>
      <dgm:spPr/>
      <dgm:t>
        <a:bodyPr/>
        <a:lstStyle/>
        <a:p>
          <a:endParaRPr lang="en-US"/>
        </a:p>
      </dgm:t>
    </dgm:pt>
    <dgm:pt modelId="{39E4F36B-512D-4B87-B236-CC3EF1275DF6}" type="pres">
      <dgm:prSet presAssocID="{75C07646-CE33-4EFE-97BF-866046D719B9}" presName="hierChild6" presStyleCnt="0"/>
      <dgm:spPr/>
      <dgm:t>
        <a:bodyPr/>
        <a:lstStyle/>
        <a:p>
          <a:endParaRPr lang="en-US"/>
        </a:p>
      </dgm:t>
    </dgm:pt>
    <dgm:pt modelId="{189C5C5A-C7CA-43A7-B65E-6EBC24C78245}" type="pres">
      <dgm:prSet presAssocID="{75C07646-CE33-4EFE-97BF-866046D719B9}" presName="hierChild7" presStyleCnt="0"/>
      <dgm:spPr/>
      <dgm:t>
        <a:bodyPr/>
        <a:lstStyle/>
        <a:p>
          <a:endParaRPr lang="en-US"/>
        </a:p>
      </dgm:t>
    </dgm:pt>
  </dgm:ptLst>
  <dgm:cxnLst>
    <dgm:cxn modelId="{CFB816C8-E160-49CC-A92D-542EAE281C48}" srcId="{C30E5BA4-A4BE-472B-ADB6-E4E4BA35781B}" destId="{75C07646-CE33-4EFE-97BF-866046D719B9}" srcOrd="1" destOrd="0" parTransId="{3F16688F-77F5-4C68-9776-55AAF2F545BD}" sibTransId="{693525D1-74BC-44A4-BDBC-41013FA82FC8}"/>
    <dgm:cxn modelId="{E38F591E-E4DA-4786-B0D9-11F1F91F4D11}" type="presOf" srcId="{75C07646-CE33-4EFE-97BF-866046D719B9}" destId="{543664F4-ECB1-47BF-B2C0-F1C329F81AB6}" srcOrd="1" destOrd="0" presId="urn:microsoft.com/office/officeart/2005/8/layout/orgChart1"/>
    <dgm:cxn modelId="{E832CEBA-547C-4851-9333-C1ADA31D1F8A}" type="presOf" srcId="{2AEA3A6F-C2A2-428C-85E8-4131667D33FE}" destId="{CA1DDCA8-CFF6-46D9-AD39-7AD53BEA38B9}" srcOrd="0" destOrd="0" presId="urn:microsoft.com/office/officeart/2005/8/layout/orgChart1"/>
    <dgm:cxn modelId="{AB78F7BB-5E91-44CB-B92C-0A9D9C3033F3}" type="presOf" srcId="{C30E5BA4-A4BE-472B-ADB6-E4E4BA35781B}" destId="{D4844F67-1553-4179-AB33-8C34C8E715F4}" srcOrd="1" destOrd="0" presId="urn:microsoft.com/office/officeart/2005/8/layout/orgChart1"/>
    <dgm:cxn modelId="{FEEEB801-F30F-4AEB-9601-F1E606606A6A}" srcId="{C30E5BA4-A4BE-472B-ADB6-E4E4BA35781B}" destId="{91A65E52-0CC0-4037-8067-C9739E2CAFD3}" srcOrd="0" destOrd="0" parTransId="{13BF134F-158D-4B9F-A5CE-1FB89896A184}" sibTransId="{CE13481C-BFFA-497A-9180-2D3240724D4F}"/>
    <dgm:cxn modelId="{65777BBD-8B72-499D-B390-3BA0095FF540}" type="presOf" srcId="{3F16688F-77F5-4C68-9776-55AAF2F545BD}" destId="{55AF71B7-AEA7-40B3-9C55-DF1974FB3B5B}" srcOrd="0" destOrd="0" presId="urn:microsoft.com/office/officeart/2005/8/layout/orgChart1"/>
    <dgm:cxn modelId="{036E2D7A-9E71-4AF1-A797-10F2D45FEA0F}" type="presOf" srcId="{91A65E52-0CC0-4037-8067-C9739E2CAFD3}" destId="{2D87E68A-6564-4E3A-AF29-33914B19162C}" srcOrd="1" destOrd="0" presId="urn:microsoft.com/office/officeart/2005/8/layout/orgChart1"/>
    <dgm:cxn modelId="{8D203655-5F30-4962-B465-DB7E24F341C9}" srcId="{C30E5BA4-A4BE-472B-ADB6-E4E4BA35781B}" destId="{572047E0-5E0E-4A13-BE0F-BCB350A3A337}" srcOrd="2" destOrd="0" parTransId="{8FBE65B7-CED5-488C-8904-496BAE6F07F9}" sibTransId="{611F7EF8-527B-42E9-9A44-BA3B3A38B6A6}"/>
    <dgm:cxn modelId="{FB73248A-DB61-41BA-9BCA-BA7E275DDC40}" type="presOf" srcId="{16C68CFD-5CBD-481B-9D27-8D013A2F7D67}" destId="{5B24395D-906E-4A49-B496-FDC6901C077E}" srcOrd="0" destOrd="0" presId="urn:microsoft.com/office/officeart/2005/8/layout/orgChart1"/>
    <dgm:cxn modelId="{2B3B1060-2125-4BCE-A56C-0FF4838B7011}" type="presOf" srcId="{572047E0-5E0E-4A13-BE0F-BCB350A3A337}" destId="{789DA1D3-CFB9-453E-9396-DD9B4B1EDDEE}" srcOrd="1" destOrd="0" presId="urn:microsoft.com/office/officeart/2005/8/layout/orgChart1"/>
    <dgm:cxn modelId="{7890512C-48EC-4C06-90FF-FA3107448A48}" type="presOf" srcId="{13BF134F-158D-4B9F-A5CE-1FB89896A184}" destId="{A515D3EE-D7F5-4A1A-A5FA-B4748862EA20}" srcOrd="0" destOrd="0" presId="urn:microsoft.com/office/officeart/2005/8/layout/orgChart1"/>
    <dgm:cxn modelId="{9360D777-7007-48C9-BB6B-4A0654194878}" srcId="{C30E5BA4-A4BE-472B-ADB6-E4E4BA35781B}" destId="{39049F3C-334B-4840-9C39-CE229E502435}" srcOrd="4" destOrd="0" parTransId="{2AEA3A6F-C2A2-428C-85E8-4131667D33FE}" sibTransId="{65E8D034-FC5F-49EF-877A-54C6949C6CD0}"/>
    <dgm:cxn modelId="{B0A70CFD-5626-47B8-93E9-FA0C226DB8FB}" type="presOf" srcId="{8FBE65B7-CED5-488C-8904-496BAE6F07F9}" destId="{9AE4098F-9B96-4641-A521-55DC39FFFB58}" srcOrd="0" destOrd="0" presId="urn:microsoft.com/office/officeart/2005/8/layout/orgChart1"/>
    <dgm:cxn modelId="{1DF0ED70-DA84-4CB0-B81D-AA5D45C65E76}" type="presOf" srcId="{572047E0-5E0E-4A13-BE0F-BCB350A3A337}" destId="{41789F4A-4BB7-4905-A299-EEF27CEC75AD}" srcOrd="0" destOrd="0" presId="urn:microsoft.com/office/officeart/2005/8/layout/orgChart1"/>
    <dgm:cxn modelId="{B2331171-8104-4D31-8A91-DE83AF67E5DD}" type="presOf" srcId="{91A65E52-0CC0-4037-8067-C9739E2CAFD3}" destId="{FF333B24-C9C1-4E45-8803-25F3089B5E9E}" srcOrd="0" destOrd="0" presId="urn:microsoft.com/office/officeart/2005/8/layout/orgChart1"/>
    <dgm:cxn modelId="{FED8B872-CA8B-4CFB-A11D-59F1825E686E}" srcId="{9AF52C3B-14E0-4791-A19F-1609A05F9F04}" destId="{C30E5BA4-A4BE-472B-ADB6-E4E4BA35781B}" srcOrd="0" destOrd="0" parTransId="{CAD4266C-2E5F-4A69-800D-84CA7EC96F44}" sibTransId="{71E248C4-8E78-4AF7-9C4A-FE50F7603F19}"/>
    <dgm:cxn modelId="{06B262F4-BBE5-4B26-B952-4F9CFC1C7C4F}" type="presOf" srcId="{C30E5BA4-A4BE-472B-ADB6-E4E4BA35781B}" destId="{EE9A7C2D-E2BE-4EAB-A72A-55E7C845AA10}" srcOrd="0" destOrd="0" presId="urn:microsoft.com/office/officeart/2005/8/layout/orgChart1"/>
    <dgm:cxn modelId="{35022607-5286-4BA5-94D9-546900DD374E}" type="presOf" srcId="{9AF52C3B-14E0-4791-A19F-1609A05F9F04}" destId="{B9F48E79-29B0-4ABA-9ABE-8F4B5BC30AF4}" srcOrd="0" destOrd="0" presId="urn:microsoft.com/office/officeart/2005/8/layout/orgChart1"/>
    <dgm:cxn modelId="{13C0CB01-8584-4496-8EEB-F10ED66A283B}" type="presOf" srcId="{2E1E322F-2702-463D-BB81-0C4DF9C7CDEA}" destId="{0E06A405-C943-48E0-879A-22347FD157A4}" srcOrd="0" destOrd="0" presId="urn:microsoft.com/office/officeart/2005/8/layout/orgChart1"/>
    <dgm:cxn modelId="{A9DADC6E-5C72-4F20-B6D5-134EF248F674}" type="presOf" srcId="{16C68CFD-5CBD-481B-9D27-8D013A2F7D67}" destId="{A254A649-B733-4F04-8BCB-2FF6F10523D6}" srcOrd="1" destOrd="0" presId="urn:microsoft.com/office/officeart/2005/8/layout/orgChart1"/>
    <dgm:cxn modelId="{A41E1110-9A8B-4234-87D0-09B8090B6328}" type="presOf" srcId="{39049F3C-334B-4840-9C39-CE229E502435}" destId="{B068B4F2-3CBD-4B1E-BBD7-A26E471EC1E3}" srcOrd="1" destOrd="0" presId="urn:microsoft.com/office/officeart/2005/8/layout/orgChart1"/>
    <dgm:cxn modelId="{B1DC5695-DE95-4CEB-8E1A-08A6890D09BF}" type="presOf" srcId="{75C07646-CE33-4EFE-97BF-866046D719B9}" destId="{5454F3F3-2C10-4464-9CDC-0470B4632947}" srcOrd="0" destOrd="0" presId="urn:microsoft.com/office/officeart/2005/8/layout/orgChart1"/>
    <dgm:cxn modelId="{7DA5B65B-0236-4AAB-A4F4-1E70A933C4E0}" srcId="{C30E5BA4-A4BE-472B-ADB6-E4E4BA35781B}" destId="{16C68CFD-5CBD-481B-9D27-8D013A2F7D67}" srcOrd="3" destOrd="0" parTransId="{2E1E322F-2702-463D-BB81-0C4DF9C7CDEA}" sibTransId="{E9EEB42A-5A6B-4DBF-9C24-9A08466CABDA}"/>
    <dgm:cxn modelId="{D9458C81-844D-4064-8437-473C917ACF35}" type="presOf" srcId="{39049F3C-334B-4840-9C39-CE229E502435}" destId="{968B54D7-41D7-487E-85AB-DC0752DC58DD}" srcOrd="0" destOrd="0" presId="urn:microsoft.com/office/officeart/2005/8/layout/orgChart1"/>
    <dgm:cxn modelId="{47DE0EEE-4821-486F-82D9-A82DF4770055}" type="presParOf" srcId="{B9F48E79-29B0-4ABA-9ABE-8F4B5BC30AF4}" destId="{D3B5B1ED-649A-4785-A5AB-B95CD39CC1FE}" srcOrd="0" destOrd="0" presId="urn:microsoft.com/office/officeart/2005/8/layout/orgChart1"/>
    <dgm:cxn modelId="{2E91EED9-00C7-4E94-80DE-B407B1D716DD}" type="presParOf" srcId="{D3B5B1ED-649A-4785-A5AB-B95CD39CC1FE}" destId="{952301F3-F4CC-4F1A-8025-2D98002567E1}" srcOrd="0" destOrd="0" presId="urn:microsoft.com/office/officeart/2005/8/layout/orgChart1"/>
    <dgm:cxn modelId="{3C808F79-8A25-4806-9BA9-0C1EAADECBA1}" type="presParOf" srcId="{952301F3-F4CC-4F1A-8025-2D98002567E1}" destId="{EE9A7C2D-E2BE-4EAB-A72A-55E7C845AA10}" srcOrd="0" destOrd="0" presId="urn:microsoft.com/office/officeart/2005/8/layout/orgChart1"/>
    <dgm:cxn modelId="{7C704334-FEE5-496D-B5E6-07BC469BBC1D}" type="presParOf" srcId="{952301F3-F4CC-4F1A-8025-2D98002567E1}" destId="{D4844F67-1553-4179-AB33-8C34C8E715F4}" srcOrd="1" destOrd="0" presId="urn:microsoft.com/office/officeart/2005/8/layout/orgChart1"/>
    <dgm:cxn modelId="{B21B6B9D-06EA-4B61-9842-037A84F8F87B}" type="presParOf" srcId="{D3B5B1ED-649A-4785-A5AB-B95CD39CC1FE}" destId="{E2A9C48F-2CF2-4F4B-BDF2-FEB84594C03E}" srcOrd="1" destOrd="0" presId="urn:microsoft.com/office/officeart/2005/8/layout/orgChart1"/>
    <dgm:cxn modelId="{450750BC-6E82-4917-97D2-17A75CBEA112}" type="presParOf" srcId="{E2A9C48F-2CF2-4F4B-BDF2-FEB84594C03E}" destId="{9AE4098F-9B96-4641-A521-55DC39FFFB58}" srcOrd="0" destOrd="0" presId="urn:microsoft.com/office/officeart/2005/8/layout/orgChart1"/>
    <dgm:cxn modelId="{26C98AD8-E24C-4EF1-9055-6331CDFEDA2F}" type="presParOf" srcId="{E2A9C48F-2CF2-4F4B-BDF2-FEB84594C03E}" destId="{31534D09-3A08-485D-A8AD-ABDCB8709125}" srcOrd="1" destOrd="0" presId="urn:microsoft.com/office/officeart/2005/8/layout/orgChart1"/>
    <dgm:cxn modelId="{F8626784-516C-429A-A005-453E01D98E7C}" type="presParOf" srcId="{31534D09-3A08-485D-A8AD-ABDCB8709125}" destId="{B11BC07A-A8CA-4491-AA09-8124BC4BF632}" srcOrd="0" destOrd="0" presId="urn:microsoft.com/office/officeart/2005/8/layout/orgChart1"/>
    <dgm:cxn modelId="{D8F30A12-48BB-4511-AD1C-B20DE55CF4A3}" type="presParOf" srcId="{B11BC07A-A8CA-4491-AA09-8124BC4BF632}" destId="{41789F4A-4BB7-4905-A299-EEF27CEC75AD}" srcOrd="0" destOrd="0" presId="urn:microsoft.com/office/officeart/2005/8/layout/orgChart1"/>
    <dgm:cxn modelId="{B1B8D866-7D2F-48BF-8546-331D3D4C0FBD}" type="presParOf" srcId="{B11BC07A-A8CA-4491-AA09-8124BC4BF632}" destId="{789DA1D3-CFB9-453E-9396-DD9B4B1EDDEE}" srcOrd="1" destOrd="0" presId="urn:microsoft.com/office/officeart/2005/8/layout/orgChart1"/>
    <dgm:cxn modelId="{E315FEEE-5C33-4763-AE83-95004C7B59E3}" type="presParOf" srcId="{31534D09-3A08-485D-A8AD-ABDCB8709125}" destId="{45CF73AA-287C-415C-83D3-A244B68A59AA}" srcOrd="1" destOrd="0" presId="urn:microsoft.com/office/officeart/2005/8/layout/orgChart1"/>
    <dgm:cxn modelId="{96DFF9CD-D7F5-4F53-9F3D-D3F8C3E7611E}" type="presParOf" srcId="{31534D09-3A08-485D-A8AD-ABDCB8709125}" destId="{1CF08390-4F9E-4BD8-A323-9C85CAF7BCB2}" srcOrd="2" destOrd="0" presId="urn:microsoft.com/office/officeart/2005/8/layout/orgChart1"/>
    <dgm:cxn modelId="{E1F1597E-EDEB-4948-8527-862E294833A0}" type="presParOf" srcId="{E2A9C48F-2CF2-4F4B-BDF2-FEB84594C03E}" destId="{0E06A405-C943-48E0-879A-22347FD157A4}" srcOrd="2" destOrd="0" presId="urn:microsoft.com/office/officeart/2005/8/layout/orgChart1"/>
    <dgm:cxn modelId="{D1319E4B-F0EB-44E7-9755-F1EF59616E0F}" type="presParOf" srcId="{E2A9C48F-2CF2-4F4B-BDF2-FEB84594C03E}" destId="{FBC54BD1-5063-4393-BABC-AF851883CE0C}" srcOrd="3" destOrd="0" presId="urn:microsoft.com/office/officeart/2005/8/layout/orgChart1"/>
    <dgm:cxn modelId="{B99EFE66-4806-43CD-BBAB-55BEDB678D4E}" type="presParOf" srcId="{FBC54BD1-5063-4393-BABC-AF851883CE0C}" destId="{42F54D6D-2980-48B8-929D-2D7F648D4A3B}" srcOrd="0" destOrd="0" presId="urn:microsoft.com/office/officeart/2005/8/layout/orgChart1"/>
    <dgm:cxn modelId="{AE0CF58A-7B69-4029-8B29-F51B919615DF}" type="presParOf" srcId="{42F54D6D-2980-48B8-929D-2D7F648D4A3B}" destId="{5B24395D-906E-4A49-B496-FDC6901C077E}" srcOrd="0" destOrd="0" presId="urn:microsoft.com/office/officeart/2005/8/layout/orgChart1"/>
    <dgm:cxn modelId="{2CFC67A6-9594-4D7B-8CF4-1222960318ED}" type="presParOf" srcId="{42F54D6D-2980-48B8-929D-2D7F648D4A3B}" destId="{A254A649-B733-4F04-8BCB-2FF6F10523D6}" srcOrd="1" destOrd="0" presId="urn:microsoft.com/office/officeart/2005/8/layout/orgChart1"/>
    <dgm:cxn modelId="{1FF6E0CA-3645-425C-AEE2-37B26A7AACE1}" type="presParOf" srcId="{FBC54BD1-5063-4393-BABC-AF851883CE0C}" destId="{471AEA05-791C-4663-8E32-D885CBE3A1E6}" srcOrd="1" destOrd="0" presId="urn:microsoft.com/office/officeart/2005/8/layout/orgChart1"/>
    <dgm:cxn modelId="{185B18B1-16AB-4E2C-8FF8-023747D146C5}" type="presParOf" srcId="{FBC54BD1-5063-4393-BABC-AF851883CE0C}" destId="{DDAEFB62-AFD2-49F5-9FA4-42331A0DB300}" srcOrd="2" destOrd="0" presId="urn:microsoft.com/office/officeart/2005/8/layout/orgChart1"/>
    <dgm:cxn modelId="{1E590884-DEAD-46D3-AE07-061063EA74CC}" type="presParOf" srcId="{E2A9C48F-2CF2-4F4B-BDF2-FEB84594C03E}" destId="{CA1DDCA8-CFF6-46D9-AD39-7AD53BEA38B9}" srcOrd="4" destOrd="0" presId="urn:microsoft.com/office/officeart/2005/8/layout/orgChart1"/>
    <dgm:cxn modelId="{74D249FA-5718-4561-8913-ACA20B5A95FD}" type="presParOf" srcId="{E2A9C48F-2CF2-4F4B-BDF2-FEB84594C03E}" destId="{0C4B2169-896A-482F-A69F-38A9AB2388C5}" srcOrd="5" destOrd="0" presId="urn:microsoft.com/office/officeart/2005/8/layout/orgChart1"/>
    <dgm:cxn modelId="{CD4719F3-31D7-4682-8905-1DD7F0E54252}" type="presParOf" srcId="{0C4B2169-896A-482F-A69F-38A9AB2388C5}" destId="{AFEB27F7-6CAB-44C3-9311-3E70D546D5D7}" srcOrd="0" destOrd="0" presId="urn:microsoft.com/office/officeart/2005/8/layout/orgChart1"/>
    <dgm:cxn modelId="{9B3BB5D7-E13B-479B-A3CF-10B3255D5E8A}" type="presParOf" srcId="{AFEB27F7-6CAB-44C3-9311-3E70D546D5D7}" destId="{968B54D7-41D7-487E-85AB-DC0752DC58DD}" srcOrd="0" destOrd="0" presId="urn:microsoft.com/office/officeart/2005/8/layout/orgChart1"/>
    <dgm:cxn modelId="{7306B317-B136-4A39-9E03-731BEF74A8DD}" type="presParOf" srcId="{AFEB27F7-6CAB-44C3-9311-3E70D546D5D7}" destId="{B068B4F2-3CBD-4B1E-BBD7-A26E471EC1E3}" srcOrd="1" destOrd="0" presId="urn:microsoft.com/office/officeart/2005/8/layout/orgChart1"/>
    <dgm:cxn modelId="{DD49D5AB-C20F-4D2F-827C-4DAFC7EB7948}" type="presParOf" srcId="{0C4B2169-896A-482F-A69F-38A9AB2388C5}" destId="{9AB10FAA-17D1-422E-AC7C-B66FA9AA37FC}" srcOrd="1" destOrd="0" presId="urn:microsoft.com/office/officeart/2005/8/layout/orgChart1"/>
    <dgm:cxn modelId="{932C6E7A-FC80-4915-B205-41DA4335D7FF}" type="presParOf" srcId="{0C4B2169-896A-482F-A69F-38A9AB2388C5}" destId="{1F02A5B5-F342-4538-B3BC-1F24B56FAD9E}" srcOrd="2" destOrd="0" presId="urn:microsoft.com/office/officeart/2005/8/layout/orgChart1"/>
    <dgm:cxn modelId="{84663706-1D33-4F43-87A9-3D85908558E0}" type="presParOf" srcId="{D3B5B1ED-649A-4785-A5AB-B95CD39CC1FE}" destId="{2CA92BEF-8392-46BD-B803-AF69E025E736}" srcOrd="2" destOrd="0" presId="urn:microsoft.com/office/officeart/2005/8/layout/orgChart1"/>
    <dgm:cxn modelId="{5FF2093F-1F20-4316-A1F4-EEF5CB48D830}" type="presParOf" srcId="{2CA92BEF-8392-46BD-B803-AF69E025E736}" destId="{A515D3EE-D7F5-4A1A-A5FA-B4748862EA20}" srcOrd="0" destOrd="0" presId="urn:microsoft.com/office/officeart/2005/8/layout/orgChart1"/>
    <dgm:cxn modelId="{6021F0AD-260E-4133-A653-78D77D5B5BC7}" type="presParOf" srcId="{2CA92BEF-8392-46BD-B803-AF69E025E736}" destId="{75BF2AE1-F053-4E25-9E92-12321DB5E272}" srcOrd="1" destOrd="0" presId="urn:microsoft.com/office/officeart/2005/8/layout/orgChart1"/>
    <dgm:cxn modelId="{85F0D088-CDAD-446A-825E-C15A7DC8DF78}" type="presParOf" srcId="{75BF2AE1-F053-4E25-9E92-12321DB5E272}" destId="{EAFAF8DF-D961-43C9-A4EF-7AC1BC9CCD73}" srcOrd="0" destOrd="0" presId="urn:microsoft.com/office/officeart/2005/8/layout/orgChart1"/>
    <dgm:cxn modelId="{5698ED4E-FED5-48CC-9621-DFB0D4F90A13}" type="presParOf" srcId="{EAFAF8DF-D961-43C9-A4EF-7AC1BC9CCD73}" destId="{FF333B24-C9C1-4E45-8803-25F3089B5E9E}" srcOrd="0" destOrd="0" presId="urn:microsoft.com/office/officeart/2005/8/layout/orgChart1"/>
    <dgm:cxn modelId="{37302176-C4E8-4CEB-954B-CEAEF3A51A20}" type="presParOf" srcId="{EAFAF8DF-D961-43C9-A4EF-7AC1BC9CCD73}" destId="{2D87E68A-6564-4E3A-AF29-33914B19162C}" srcOrd="1" destOrd="0" presId="urn:microsoft.com/office/officeart/2005/8/layout/orgChart1"/>
    <dgm:cxn modelId="{DEBFC9EA-D846-44C8-8905-29CC89593540}" type="presParOf" srcId="{75BF2AE1-F053-4E25-9E92-12321DB5E272}" destId="{A60F2FEF-3910-4113-BE50-22897FE99F69}" srcOrd="1" destOrd="0" presId="urn:microsoft.com/office/officeart/2005/8/layout/orgChart1"/>
    <dgm:cxn modelId="{FD4715BD-C4D3-455E-AB71-AE86BE37DBA1}" type="presParOf" srcId="{75BF2AE1-F053-4E25-9E92-12321DB5E272}" destId="{208178E0-89D6-4C8B-920D-84C5464B9050}" srcOrd="2" destOrd="0" presId="urn:microsoft.com/office/officeart/2005/8/layout/orgChart1"/>
    <dgm:cxn modelId="{74FDC17F-4848-4CB1-8AB0-14EB9FC7BAE3}" type="presParOf" srcId="{2CA92BEF-8392-46BD-B803-AF69E025E736}" destId="{55AF71B7-AEA7-40B3-9C55-DF1974FB3B5B}" srcOrd="2" destOrd="0" presId="urn:microsoft.com/office/officeart/2005/8/layout/orgChart1"/>
    <dgm:cxn modelId="{AEFCFD01-E12C-42B8-B636-4837F406743D}" type="presParOf" srcId="{2CA92BEF-8392-46BD-B803-AF69E025E736}" destId="{C84A9EBD-072E-4633-B97C-F1150810BFBE}" srcOrd="3" destOrd="0" presId="urn:microsoft.com/office/officeart/2005/8/layout/orgChart1"/>
    <dgm:cxn modelId="{3E8ACCB8-7496-4108-8A48-69FCC838E3D0}" type="presParOf" srcId="{C84A9EBD-072E-4633-B97C-F1150810BFBE}" destId="{59F24DC1-708B-4D47-860E-277BE52031A5}" srcOrd="0" destOrd="0" presId="urn:microsoft.com/office/officeart/2005/8/layout/orgChart1"/>
    <dgm:cxn modelId="{E0FD199B-0277-4D2B-A186-74A5DEAA2EB9}" type="presParOf" srcId="{59F24DC1-708B-4D47-860E-277BE52031A5}" destId="{5454F3F3-2C10-4464-9CDC-0470B4632947}" srcOrd="0" destOrd="0" presId="urn:microsoft.com/office/officeart/2005/8/layout/orgChart1"/>
    <dgm:cxn modelId="{62F58F05-99C3-4181-981A-C055F7C50549}" type="presParOf" srcId="{59F24DC1-708B-4D47-860E-277BE52031A5}" destId="{543664F4-ECB1-47BF-B2C0-F1C329F81AB6}" srcOrd="1" destOrd="0" presId="urn:microsoft.com/office/officeart/2005/8/layout/orgChart1"/>
    <dgm:cxn modelId="{7A06359E-1E18-4A68-A924-0FFA6EF00AD1}" type="presParOf" srcId="{C84A9EBD-072E-4633-B97C-F1150810BFBE}" destId="{39E4F36B-512D-4B87-B236-CC3EF1275DF6}" srcOrd="1" destOrd="0" presId="urn:microsoft.com/office/officeart/2005/8/layout/orgChart1"/>
    <dgm:cxn modelId="{5859517E-8DEB-4A72-9A47-59D505FA0B48}" type="presParOf" srcId="{C84A9EBD-072E-4633-B97C-F1150810BFBE}" destId="{189C5C5A-C7CA-43A7-B65E-6EBC24C782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F720B2-7F79-424E-8AA4-3D79814479D5}" type="doc">
      <dgm:prSet loTypeId="urn:microsoft.com/office/officeart/2005/8/layout/vList2" loCatId="list" qsTypeId="urn:microsoft.com/office/officeart/2005/8/quickstyle/3D2" qsCatId="3D" csTypeId="urn:microsoft.com/office/officeart/2005/8/colors/accent1_3" csCatId="accent1" phldr="1"/>
      <dgm:spPr/>
      <dgm:t>
        <a:bodyPr/>
        <a:lstStyle/>
        <a:p>
          <a:endParaRPr lang="en-US"/>
        </a:p>
      </dgm:t>
    </dgm:pt>
    <dgm:pt modelId="{441A2A0F-48C0-41E1-A6FF-DC9FAEE0D2F2}">
      <dgm:prSet phldrT="[Text]" custT="1"/>
      <dgm:spPr/>
      <dgm:t>
        <a:bodyPr/>
        <a:lstStyle/>
        <a:p>
          <a:pPr algn="ctr"/>
          <a:r>
            <a:rPr lang="en-US" sz="1400" smtClean="0">
              <a:solidFill>
                <a:schemeClr val="tx1"/>
              </a:solidFill>
            </a:rPr>
            <a:t>General Education 	</a:t>
          </a:r>
          <a:endParaRPr lang="en-US" sz="1400" dirty="0">
            <a:solidFill>
              <a:schemeClr val="tx1"/>
            </a:solidFill>
          </a:endParaRPr>
        </a:p>
      </dgm:t>
    </dgm:pt>
    <dgm:pt modelId="{6FD4590A-6530-4BE2-9D09-CC6EEDF79903}" type="parTrans" cxnId="{600DF1ED-D849-4CE0-AF93-DDD775E5F94C}">
      <dgm:prSet/>
      <dgm:spPr/>
      <dgm:t>
        <a:bodyPr/>
        <a:lstStyle/>
        <a:p>
          <a:pPr algn="ctr"/>
          <a:endParaRPr lang="en-US" sz="1400">
            <a:solidFill>
              <a:schemeClr val="tx1"/>
            </a:solidFill>
          </a:endParaRPr>
        </a:p>
      </dgm:t>
    </dgm:pt>
    <dgm:pt modelId="{90CD1FC8-FE9E-4C6B-BF9C-EEA66D724FBA}" type="sibTrans" cxnId="{600DF1ED-D849-4CE0-AF93-DDD775E5F94C}">
      <dgm:prSet/>
      <dgm:spPr/>
      <dgm:t>
        <a:bodyPr/>
        <a:lstStyle/>
        <a:p>
          <a:pPr algn="ctr"/>
          <a:endParaRPr lang="en-US" sz="1400">
            <a:solidFill>
              <a:schemeClr val="tx1"/>
            </a:solidFill>
          </a:endParaRPr>
        </a:p>
      </dgm:t>
    </dgm:pt>
    <dgm:pt modelId="{B9CE661B-F17A-4890-8A68-984CA3D88FA4}">
      <dgm:prSet phldrT="[Text]" custT="1"/>
      <dgm:spPr/>
      <dgm:t>
        <a:bodyPr/>
        <a:lstStyle/>
        <a:p>
          <a:pPr algn="ctr"/>
          <a:r>
            <a:rPr lang="en-US" sz="1400" smtClean="0">
              <a:solidFill>
                <a:schemeClr val="tx1"/>
              </a:solidFill>
            </a:rPr>
            <a:t>General Education with Specialized Academic Instruction (SAI)</a:t>
          </a:r>
          <a:endParaRPr lang="en-US" sz="1400" dirty="0">
            <a:solidFill>
              <a:schemeClr val="tx1"/>
            </a:solidFill>
          </a:endParaRPr>
        </a:p>
      </dgm:t>
    </dgm:pt>
    <dgm:pt modelId="{911EABCC-F899-4590-9F35-525445574EA7}" type="parTrans" cxnId="{5291BD56-BE06-4C82-A426-0CD0FEB3E519}">
      <dgm:prSet/>
      <dgm:spPr/>
      <dgm:t>
        <a:bodyPr/>
        <a:lstStyle/>
        <a:p>
          <a:pPr algn="ctr"/>
          <a:endParaRPr lang="en-US" sz="1400">
            <a:solidFill>
              <a:schemeClr val="tx1"/>
            </a:solidFill>
          </a:endParaRPr>
        </a:p>
      </dgm:t>
    </dgm:pt>
    <dgm:pt modelId="{3906AB2D-F269-4B18-9E1C-D3BDF81FA4D4}" type="sibTrans" cxnId="{5291BD56-BE06-4C82-A426-0CD0FEB3E519}">
      <dgm:prSet/>
      <dgm:spPr/>
      <dgm:t>
        <a:bodyPr/>
        <a:lstStyle/>
        <a:p>
          <a:pPr algn="ctr"/>
          <a:endParaRPr lang="en-US" sz="1400">
            <a:solidFill>
              <a:schemeClr val="tx1"/>
            </a:solidFill>
          </a:endParaRPr>
        </a:p>
      </dgm:t>
    </dgm:pt>
    <dgm:pt modelId="{C3075EF5-19D4-4545-8F4A-4DDC31909AA9}">
      <dgm:prSet phldrT="[Text]" custT="1"/>
      <dgm:spPr/>
      <dgm:t>
        <a:bodyPr/>
        <a:lstStyle/>
        <a:p>
          <a:pPr algn="ctr"/>
          <a:r>
            <a:rPr lang="en-US" sz="1400" smtClean="0">
              <a:solidFill>
                <a:schemeClr val="tx1"/>
              </a:solidFill>
            </a:rPr>
            <a:t>General Education with SAI and Related Services</a:t>
          </a:r>
          <a:endParaRPr lang="en-US" sz="1400" dirty="0">
            <a:solidFill>
              <a:schemeClr val="tx1"/>
            </a:solidFill>
          </a:endParaRPr>
        </a:p>
      </dgm:t>
    </dgm:pt>
    <dgm:pt modelId="{C34EFCD7-C2AA-4C87-85B8-902A209DE3B0}" type="parTrans" cxnId="{90B1B669-4271-4CA9-BA1E-345E55C39097}">
      <dgm:prSet/>
      <dgm:spPr/>
      <dgm:t>
        <a:bodyPr/>
        <a:lstStyle/>
        <a:p>
          <a:pPr algn="ctr"/>
          <a:endParaRPr lang="en-US" sz="1400">
            <a:solidFill>
              <a:schemeClr val="tx1"/>
            </a:solidFill>
          </a:endParaRPr>
        </a:p>
      </dgm:t>
    </dgm:pt>
    <dgm:pt modelId="{3115969C-7A3B-4626-AA9C-1744E4082185}" type="sibTrans" cxnId="{90B1B669-4271-4CA9-BA1E-345E55C39097}">
      <dgm:prSet/>
      <dgm:spPr/>
      <dgm:t>
        <a:bodyPr/>
        <a:lstStyle/>
        <a:p>
          <a:pPr algn="ctr"/>
          <a:endParaRPr lang="en-US" sz="1400">
            <a:solidFill>
              <a:schemeClr val="tx1"/>
            </a:solidFill>
          </a:endParaRPr>
        </a:p>
      </dgm:t>
    </dgm:pt>
    <dgm:pt modelId="{D93FAA99-1F54-44EA-BFAF-76F7D11923E0}">
      <dgm:prSet custT="1"/>
      <dgm:spPr/>
      <dgm:t>
        <a:bodyPr/>
        <a:lstStyle/>
        <a:p>
          <a:pPr algn="ctr"/>
          <a:r>
            <a:rPr lang="en-US" sz="1400" dirty="0" smtClean="0">
              <a:solidFill>
                <a:schemeClr val="tx1"/>
              </a:solidFill>
            </a:rPr>
            <a:t>Special Day Class--Emotional Disturbance focused (SDC-ED)</a:t>
          </a:r>
          <a:endParaRPr lang="en-US" sz="1400" dirty="0">
            <a:solidFill>
              <a:schemeClr val="tx1"/>
            </a:solidFill>
          </a:endParaRPr>
        </a:p>
      </dgm:t>
    </dgm:pt>
    <dgm:pt modelId="{BD1F11B9-BAD4-4FE4-87D9-19D12FCA48FC}" type="parTrans" cxnId="{57C9542C-0110-440B-87DD-303E9DFABC36}">
      <dgm:prSet/>
      <dgm:spPr/>
      <dgm:t>
        <a:bodyPr/>
        <a:lstStyle/>
        <a:p>
          <a:pPr algn="ctr"/>
          <a:endParaRPr lang="en-US" sz="1400">
            <a:solidFill>
              <a:schemeClr val="tx1"/>
            </a:solidFill>
          </a:endParaRPr>
        </a:p>
      </dgm:t>
    </dgm:pt>
    <dgm:pt modelId="{8C8F56A5-EAA8-438F-A134-FA35CD3571F4}" type="sibTrans" cxnId="{57C9542C-0110-440B-87DD-303E9DFABC36}">
      <dgm:prSet/>
      <dgm:spPr/>
      <dgm:t>
        <a:bodyPr/>
        <a:lstStyle/>
        <a:p>
          <a:pPr algn="ctr"/>
          <a:endParaRPr lang="en-US" sz="1400">
            <a:solidFill>
              <a:schemeClr val="tx1"/>
            </a:solidFill>
          </a:endParaRPr>
        </a:p>
      </dgm:t>
    </dgm:pt>
    <dgm:pt modelId="{774D7A4B-3752-407C-9505-6B4F5C5821D7}">
      <dgm:prSet custT="1"/>
      <dgm:spPr/>
      <dgm:t>
        <a:bodyPr/>
        <a:lstStyle/>
        <a:p>
          <a:pPr algn="ctr"/>
          <a:r>
            <a:rPr lang="en-US" sz="1400" smtClean="0">
              <a:solidFill>
                <a:schemeClr val="tx1"/>
              </a:solidFill>
            </a:rPr>
            <a:t>Non-Public School (NPS) locally	</a:t>
          </a:r>
          <a:endParaRPr lang="en-US" sz="1400" dirty="0">
            <a:solidFill>
              <a:schemeClr val="tx1"/>
            </a:solidFill>
          </a:endParaRPr>
        </a:p>
      </dgm:t>
    </dgm:pt>
    <dgm:pt modelId="{E94D69A6-3DB8-4CAE-81B7-F5ABCCB4D29A}" type="parTrans" cxnId="{FA267B70-B9D2-49FB-8F23-E1C6822415C3}">
      <dgm:prSet/>
      <dgm:spPr/>
      <dgm:t>
        <a:bodyPr/>
        <a:lstStyle/>
        <a:p>
          <a:pPr algn="ctr"/>
          <a:endParaRPr lang="en-US" sz="1400">
            <a:solidFill>
              <a:schemeClr val="tx1"/>
            </a:solidFill>
          </a:endParaRPr>
        </a:p>
      </dgm:t>
    </dgm:pt>
    <dgm:pt modelId="{22922A50-A22C-4FE2-956E-040FE6318C8F}" type="sibTrans" cxnId="{FA267B70-B9D2-49FB-8F23-E1C6822415C3}">
      <dgm:prSet/>
      <dgm:spPr/>
      <dgm:t>
        <a:bodyPr/>
        <a:lstStyle/>
        <a:p>
          <a:pPr algn="ctr"/>
          <a:endParaRPr lang="en-US" sz="1400">
            <a:solidFill>
              <a:schemeClr val="tx1"/>
            </a:solidFill>
          </a:endParaRPr>
        </a:p>
      </dgm:t>
    </dgm:pt>
    <dgm:pt modelId="{E9417498-C866-48B0-88FE-D1A4BE082428}">
      <dgm:prSet custT="1"/>
      <dgm:spPr/>
      <dgm:t>
        <a:bodyPr/>
        <a:lstStyle/>
        <a:p>
          <a:pPr algn="ctr"/>
          <a:r>
            <a:rPr lang="en-US" sz="1400" smtClean="0">
              <a:solidFill>
                <a:schemeClr val="tx1"/>
              </a:solidFill>
            </a:rPr>
            <a:t>Residential Facility locally</a:t>
          </a:r>
          <a:endParaRPr lang="en-US" sz="1400">
            <a:solidFill>
              <a:schemeClr val="tx1"/>
            </a:solidFill>
          </a:endParaRPr>
        </a:p>
      </dgm:t>
    </dgm:pt>
    <dgm:pt modelId="{BA80D1BD-767A-4547-A727-F4A6C21ED054}" type="parTrans" cxnId="{F47547E2-00D7-4DB2-8E8E-D2775605867A}">
      <dgm:prSet/>
      <dgm:spPr/>
      <dgm:t>
        <a:bodyPr/>
        <a:lstStyle/>
        <a:p>
          <a:pPr algn="ctr"/>
          <a:endParaRPr lang="en-US" sz="1400">
            <a:solidFill>
              <a:schemeClr val="tx1"/>
            </a:solidFill>
          </a:endParaRPr>
        </a:p>
      </dgm:t>
    </dgm:pt>
    <dgm:pt modelId="{C5859F2A-B4D5-4339-B9EE-85482BD90FB4}" type="sibTrans" cxnId="{F47547E2-00D7-4DB2-8E8E-D2775605867A}">
      <dgm:prSet/>
      <dgm:spPr/>
      <dgm:t>
        <a:bodyPr/>
        <a:lstStyle/>
        <a:p>
          <a:pPr algn="ctr"/>
          <a:endParaRPr lang="en-US" sz="1400">
            <a:solidFill>
              <a:schemeClr val="tx1"/>
            </a:solidFill>
          </a:endParaRPr>
        </a:p>
      </dgm:t>
    </dgm:pt>
    <dgm:pt modelId="{936D85B4-DE9D-4298-A675-75FE099B0B88}">
      <dgm:prSet custT="1"/>
      <dgm:spPr/>
      <dgm:t>
        <a:bodyPr/>
        <a:lstStyle/>
        <a:p>
          <a:pPr algn="ctr"/>
          <a:r>
            <a:rPr lang="en-US" sz="1400" smtClean="0">
              <a:solidFill>
                <a:schemeClr val="tx1"/>
              </a:solidFill>
            </a:rPr>
            <a:t>Residential Facility in California</a:t>
          </a:r>
          <a:endParaRPr lang="en-US" sz="1400">
            <a:solidFill>
              <a:schemeClr val="tx1"/>
            </a:solidFill>
          </a:endParaRPr>
        </a:p>
      </dgm:t>
    </dgm:pt>
    <dgm:pt modelId="{5CF441ED-117A-4D0B-A6CB-05D5B3B5399D}" type="parTrans" cxnId="{A38178C0-FF27-4568-A52F-935F889E99BC}">
      <dgm:prSet/>
      <dgm:spPr/>
      <dgm:t>
        <a:bodyPr/>
        <a:lstStyle/>
        <a:p>
          <a:pPr algn="ctr"/>
          <a:endParaRPr lang="en-US" sz="1400">
            <a:solidFill>
              <a:schemeClr val="tx1"/>
            </a:solidFill>
          </a:endParaRPr>
        </a:p>
      </dgm:t>
    </dgm:pt>
    <dgm:pt modelId="{4F2DFED5-F82C-43D8-9B82-90B9D22A1763}" type="sibTrans" cxnId="{A38178C0-FF27-4568-A52F-935F889E99BC}">
      <dgm:prSet/>
      <dgm:spPr/>
      <dgm:t>
        <a:bodyPr/>
        <a:lstStyle/>
        <a:p>
          <a:pPr algn="ctr"/>
          <a:endParaRPr lang="en-US" sz="1400">
            <a:solidFill>
              <a:schemeClr val="tx1"/>
            </a:solidFill>
          </a:endParaRPr>
        </a:p>
      </dgm:t>
    </dgm:pt>
    <dgm:pt modelId="{C6843533-408D-4407-B4CA-4A16D6492C8B}">
      <dgm:prSet custT="1"/>
      <dgm:spPr/>
      <dgm:t>
        <a:bodyPr/>
        <a:lstStyle/>
        <a:p>
          <a:pPr algn="ctr"/>
          <a:r>
            <a:rPr lang="en-US" sz="1400" smtClean="0">
              <a:solidFill>
                <a:schemeClr val="tx1"/>
              </a:solidFill>
            </a:rPr>
            <a:t>Residential Facility located Out-of-State</a:t>
          </a:r>
          <a:endParaRPr lang="en-US" sz="1400" dirty="0">
            <a:solidFill>
              <a:schemeClr val="tx1"/>
            </a:solidFill>
          </a:endParaRPr>
        </a:p>
      </dgm:t>
    </dgm:pt>
    <dgm:pt modelId="{4576D999-A052-4E5C-A912-C4B15E938218}" type="parTrans" cxnId="{1E290529-A2BC-4F49-9078-A5A972324E87}">
      <dgm:prSet/>
      <dgm:spPr/>
      <dgm:t>
        <a:bodyPr/>
        <a:lstStyle/>
        <a:p>
          <a:pPr algn="ctr"/>
          <a:endParaRPr lang="en-US" sz="1400">
            <a:solidFill>
              <a:schemeClr val="tx1"/>
            </a:solidFill>
          </a:endParaRPr>
        </a:p>
      </dgm:t>
    </dgm:pt>
    <dgm:pt modelId="{F45B585D-2534-40B4-9B5C-739CC9821BA4}" type="sibTrans" cxnId="{1E290529-A2BC-4F49-9078-A5A972324E87}">
      <dgm:prSet/>
      <dgm:spPr/>
      <dgm:t>
        <a:bodyPr/>
        <a:lstStyle/>
        <a:p>
          <a:pPr algn="ctr"/>
          <a:endParaRPr lang="en-US" sz="1400">
            <a:solidFill>
              <a:schemeClr val="tx1"/>
            </a:solidFill>
          </a:endParaRPr>
        </a:p>
      </dgm:t>
    </dgm:pt>
    <dgm:pt modelId="{00219E46-88FF-F94E-A46F-01DA41E3ACE1}" type="pres">
      <dgm:prSet presAssocID="{E3F720B2-7F79-424E-8AA4-3D79814479D5}" presName="linear" presStyleCnt="0">
        <dgm:presLayoutVars>
          <dgm:animLvl val="lvl"/>
          <dgm:resizeHandles val="exact"/>
        </dgm:presLayoutVars>
      </dgm:prSet>
      <dgm:spPr/>
      <dgm:t>
        <a:bodyPr/>
        <a:lstStyle/>
        <a:p>
          <a:endParaRPr lang="en-US"/>
        </a:p>
      </dgm:t>
    </dgm:pt>
    <dgm:pt modelId="{A8AF8379-A26D-1043-8692-D1B1B056AE50}" type="pres">
      <dgm:prSet presAssocID="{441A2A0F-48C0-41E1-A6FF-DC9FAEE0D2F2}" presName="parentText" presStyleLbl="node1" presStyleIdx="0" presStyleCnt="8">
        <dgm:presLayoutVars>
          <dgm:chMax val="0"/>
          <dgm:bulletEnabled val="1"/>
        </dgm:presLayoutVars>
      </dgm:prSet>
      <dgm:spPr/>
      <dgm:t>
        <a:bodyPr/>
        <a:lstStyle/>
        <a:p>
          <a:endParaRPr lang="en-US"/>
        </a:p>
      </dgm:t>
    </dgm:pt>
    <dgm:pt modelId="{A3B37A4F-540E-F94D-9BB5-C9E84F12CB79}" type="pres">
      <dgm:prSet presAssocID="{90CD1FC8-FE9E-4C6B-BF9C-EEA66D724FBA}" presName="spacer" presStyleCnt="0"/>
      <dgm:spPr/>
      <dgm:t>
        <a:bodyPr/>
        <a:lstStyle/>
        <a:p>
          <a:endParaRPr lang="en-US"/>
        </a:p>
      </dgm:t>
    </dgm:pt>
    <dgm:pt modelId="{1DB9D99B-A570-0941-B696-34C70A804F65}" type="pres">
      <dgm:prSet presAssocID="{B9CE661B-F17A-4890-8A68-984CA3D88FA4}" presName="parentText" presStyleLbl="node1" presStyleIdx="1" presStyleCnt="8">
        <dgm:presLayoutVars>
          <dgm:chMax val="0"/>
          <dgm:bulletEnabled val="1"/>
        </dgm:presLayoutVars>
      </dgm:prSet>
      <dgm:spPr/>
      <dgm:t>
        <a:bodyPr/>
        <a:lstStyle/>
        <a:p>
          <a:endParaRPr lang="en-US"/>
        </a:p>
      </dgm:t>
    </dgm:pt>
    <dgm:pt modelId="{A02F00C2-1947-C44E-94B6-7F6E2F2F2CDE}" type="pres">
      <dgm:prSet presAssocID="{3906AB2D-F269-4B18-9E1C-D3BDF81FA4D4}" presName="spacer" presStyleCnt="0"/>
      <dgm:spPr/>
      <dgm:t>
        <a:bodyPr/>
        <a:lstStyle/>
        <a:p>
          <a:endParaRPr lang="en-US"/>
        </a:p>
      </dgm:t>
    </dgm:pt>
    <dgm:pt modelId="{1E828AC5-978C-D341-9DDC-889768DF9316}" type="pres">
      <dgm:prSet presAssocID="{C3075EF5-19D4-4545-8F4A-4DDC31909AA9}" presName="parentText" presStyleLbl="node1" presStyleIdx="2" presStyleCnt="8">
        <dgm:presLayoutVars>
          <dgm:chMax val="0"/>
          <dgm:bulletEnabled val="1"/>
        </dgm:presLayoutVars>
      </dgm:prSet>
      <dgm:spPr/>
      <dgm:t>
        <a:bodyPr/>
        <a:lstStyle/>
        <a:p>
          <a:endParaRPr lang="en-US"/>
        </a:p>
      </dgm:t>
    </dgm:pt>
    <dgm:pt modelId="{EB9A639B-9C63-174F-A008-0A534C6FA1FD}" type="pres">
      <dgm:prSet presAssocID="{3115969C-7A3B-4626-AA9C-1744E4082185}" presName="spacer" presStyleCnt="0"/>
      <dgm:spPr/>
      <dgm:t>
        <a:bodyPr/>
        <a:lstStyle/>
        <a:p>
          <a:endParaRPr lang="en-US"/>
        </a:p>
      </dgm:t>
    </dgm:pt>
    <dgm:pt modelId="{F290AAFF-1DC6-AF4F-BF90-71C461965D97}" type="pres">
      <dgm:prSet presAssocID="{D93FAA99-1F54-44EA-BFAF-76F7D11923E0}" presName="parentText" presStyleLbl="node1" presStyleIdx="3" presStyleCnt="8">
        <dgm:presLayoutVars>
          <dgm:chMax val="0"/>
          <dgm:bulletEnabled val="1"/>
        </dgm:presLayoutVars>
      </dgm:prSet>
      <dgm:spPr/>
      <dgm:t>
        <a:bodyPr/>
        <a:lstStyle/>
        <a:p>
          <a:endParaRPr lang="en-US"/>
        </a:p>
      </dgm:t>
    </dgm:pt>
    <dgm:pt modelId="{EE05B52C-8D64-DC46-9A03-648EC743E454}" type="pres">
      <dgm:prSet presAssocID="{8C8F56A5-EAA8-438F-A134-FA35CD3571F4}" presName="spacer" presStyleCnt="0"/>
      <dgm:spPr/>
      <dgm:t>
        <a:bodyPr/>
        <a:lstStyle/>
        <a:p>
          <a:endParaRPr lang="en-US"/>
        </a:p>
      </dgm:t>
    </dgm:pt>
    <dgm:pt modelId="{5F8C1846-321C-C94F-B155-9BCDF2785748}" type="pres">
      <dgm:prSet presAssocID="{774D7A4B-3752-407C-9505-6B4F5C5821D7}" presName="parentText" presStyleLbl="node1" presStyleIdx="4" presStyleCnt="8">
        <dgm:presLayoutVars>
          <dgm:chMax val="0"/>
          <dgm:bulletEnabled val="1"/>
        </dgm:presLayoutVars>
      </dgm:prSet>
      <dgm:spPr/>
      <dgm:t>
        <a:bodyPr/>
        <a:lstStyle/>
        <a:p>
          <a:endParaRPr lang="en-US"/>
        </a:p>
      </dgm:t>
    </dgm:pt>
    <dgm:pt modelId="{C311ACC7-70BE-F64D-83C3-67AAE26C20F5}" type="pres">
      <dgm:prSet presAssocID="{22922A50-A22C-4FE2-956E-040FE6318C8F}" presName="spacer" presStyleCnt="0"/>
      <dgm:spPr/>
      <dgm:t>
        <a:bodyPr/>
        <a:lstStyle/>
        <a:p>
          <a:endParaRPr lang="en-US"/>
        </a:p>
      </dgm:t>
    </dgm:pt>
    <dgm:pt modelId="{5188127D-916F-4F43-91C1-F221D6A8CA53}" type="pres">
      <dgm:prSet presAssocID="{E9417498-C866-48B0-88FE-D1A4BE082428}" presName="parentText" presStyleLbl="node1" presStyleIdx="5" presStyleCnt="8">
        <dgm:presLayoutVars>
          <dgm:chMax val="0"/>
          <dgm:bulletEnabled val="1"/>
        </dgm:presLayoutVars>
      </dgm:prSet>
      <dgm:spPr/>
      <dgm:t>
        <a:bodyPr/>
        <a:lstStyle/>
        <a:p>
          <a:endParaRPr lang="en-US"/>
        </a:p>
      </dgm:t>
    </dgm:pt>
    <dgm:pt modelId="{C46E986A-F057-C542-9EB1-013E57FD3B7B}" type="pres">
      <dgm:prSet presAssocID="{C5859F2A-B4D5-4339-B9EE-85482BD90FB4}" presName="spacer" presStyleCnt="0"/>
      <dgm:spPr/>
      <dgm:t>
        <a:bodyPr/>
        <a:lstStyle/>
        <a:p>
          <a:endParaRPr lang="en-US"/>
        </a:p>
      </dgm:t>
    </dgm:pt>
    <dgm:pt modelId="{F695D01E-02EE-F440-8CB5-BC11EA9708C8}" type="pres">
      <dgm:prSet presAssocID="{936D85B4-DE9D-4298-A675-75FE099B0B88}" presName="parentText" presStyleLbl="node1" presStyleIdx="6" presStyleCnt="8">
        <dgm:presLayoutVars>
          <dgm:chMax val="0"/>
          <dgm:bulletEnabled val="1"/>
        </dgm:presLayoutVars>
      </dgm:prSet>
      <dgm:spPr/>
      <dgm:t>
        <a:bodyPr/>
        <a:lstStyle/>
        <a:p>
          <a:endParaRPr lang="en-US"/>
        </a:p>
      </dgm:t>
    </dgm:pt>
    <dgm:pt modelId="{A9F1DED3-9B3B-6E43-92F5-9B5EB61CD699}" type="pres">
      <dgm:prSet presAssocID="{4F2DFED5-F82C-43D8-9B82-90B9D22A1763}" presName="spacer" presStyleCnt="0"/>
      <dgm:spPr/>
      <dgm:t>
        <a:bodyPr/>
        <a:lstStyle/>
        <a:p>
          <a:endParaRPr lang="en-US"/>
        </a:p>
      </dgm:t>
    </dgm:pt>
    <dgm:pt modelId="{B296FAD1-135E-C84F-8753-A06A7A7649DE}" type="pres">
      <dgm:prSet presAssocID="{C6843533-408D-4407-B4CA-4A16D6492C8B}" presName="parentText" presStyleLbl="node1" presStyleIdx="7" presStyleCnt="8">
        <dgm:presLayoutVars>
          <dgm:chMax val="0"/>
          <dgm:bulletEnabled val="1"/>
        </dgm:presLayoutVars>
      </dgm:prSet>
      <dgm:spPr/>
      <dgm:t>
        <a:bodyPr/>
        <a:lstStyle/>
        <a:p>
          <a:endParaRPr lang="en-US"/>
        </a:p>
      </dgm:t>
    </dgm:pt>
  </dgm:ptLst>
  <dgm:cxnLst>
    <dgm:cxn modelId="{F08C437D-F19C-9647-BD78-C308FA45FCA1}" type="presOf" srcId="{C3075EF5-19D4-4545-8F4A-4DDC31909AA9}" destId="{1E828AC5-978C-D341-9DDC-889768DF9316}" srcOrd="0" destOrd="0" presId="urn:microsoft.com/office/officeart/2005/8/layout/vList2"/>
    <dgm:cxn modelId="{E0D8F916-F7BE-DD4A-8BDD-1D55F8A88038}" type="presOf" srcId="{C6843533-408D-4407-B4CA-4A16D6492C8B}" destId="{B296FAD1-135E-C84F-8753-A06A7A7649DE}" srcOrd="0" destOrd="0" presId="urn:microsoft.com/office/officeart/2005/8/layout/vList2"/>
    <dgm:cxn modelId="{893980C1-F9FE-B242-AF73-99B4D088F523}" type="presOf" srcId="{936D85B4-DE9D-4298-A675-75FE099B0B88}" destId="{F695D01E-02EE-F440-8CB5-BC11EA9708C8}" srcOrd="0" destOrd="0" presId="urn:microsoft.com/office/officeart/2005/8/layout/vList2"/>
    <dgm:cxn modelId="{69675793-E553-8D4D-8D2F-4310EA9B456D}" type="presOf" srcId="{E9417498-C866-48B0-88FE-D1A4BE082428}" destId="{5188127D-916F-4F43-91C1-F221D6A8CA53}" srcOrd="0" destOrd="0" presId="urn:microsoft.com/office/officeart/2005/8/layout/vList2"/>
    <dgm:cxn modelId="{5291BD56-BE06-4C82-A426-0CD0FEB3E519}" srcId="{E3F720B2-7F79-424E-8AA4-3D79814479D5}" destId="{B9CE661B-F17A-4890-8A68-984CA3D88FA4}" srcOrd="1" destOrd="0" parTransId="{911EABCC-F899-4590-9F35-525445574EA7}" sibTransId="{3906AB2D-F269-4B18-9E1C-D3BDF81FA4D4}"/>
    <dgm:cxn modelId="{F47547E2-00D7-4DB2-8E8E-D2775605867A}" srcId="{E3F720B2-7F79-424E-8AA4-3D79814479D5}" destId="{E9417498-C866-48B0-88FE-D1A4BE082428}" srcOrd="5" destOrd="0" parTransId="{BA80D1BD-767A-4547-A727-F4A6C21ED054}" sibTransId="{C5859F2A-B4D5-4339-B9EE-85482BD90FB4}"/>
    <dgm:cxn modelId="{9C0A696C-0911-D741-9F42-BCBD02C58E30}" type="presOf" srcId="{E3F720B2-7F79-424E-8AA4-3D79814479D5}" destId="{00219E46-88FF-F94E-A46F-01DA41E3ACE1}" srcOrd="0" destOrd="0" presId="urn:microsoft.com/office/officeart/2005/8/layout/vList2"/>
    <dgm:cxn modelId="{A38178C0-FF27-4568-A52F-935F889E99BC}" srcId="{E3F720B2-7F79-424E-8AA4-3D79814479D5}" destId="{936D85B4-DE9D-4298-A675-75FE099B0B88}" srcOrd="6" destOrd="0" parTransId="{5CF441ED-117A-4D0B-A6CB-05D5B3B5399D}" sibTransId="{4F2DFED5-F82C-43D8-9B82-90B9D22A1763}"/>
    <dgm:cxn modelId="{57C9542C-0110-440B-87DD-303E9DFABC36}" srcId="{E3F720B2-7F79-424E-8AA4-3D79814479D5}" destId="{D93FAA99-1F54-44EA-BFAF-76F7D11923E0}" srcOrd="3" destOrd="0" parTransId="{BD1F11B9-BAD4-4FE4-87D9-19D12FCA48FC}" sibTransId="{8C8F56A5-EAA8-438F-A134-FA35CD3571F4}"/>
    <dgm:cxn modelId="{BC7D6FB2-B187-F141-AA70-6F449D5B07F5}" type="presOf" srcId="{441A2A0F-48C0-41E1-A6FF-DC9FAEE0D2F2}" destId="{A8AF8379-A26D-1043-8692-D1B1B056AE50}" srcOrd="0" destOrd="0" presId="urn:microsoft.com/office/officeart/2005/8/layout/vList2"/>
    <dgm:cxn modelId="{600DF1ED-D849-4CE0-AF93-DDD775E5F94C}" srcId="{E3F720B2-7F79-424E-8AA4-3D79814479D5}" destId="{441A2A0F-48C0-41E1-A6FF-DC9FAEE0D2F2}" srcOrd="0" destOrd="0" parTransId="{6FD4590A-6530-4BE2-9D09-CC6EEDF79903}" sibTransId="{90CD1FC8-FE9E-4C6B-BF9C-EEA66D724FBA}"/>
    <dgm:cxn modelId="{90B1B669-4271-4CA9-BA1E-345E55C39097}" srcId="{E3F720B2-7F79-424E-8AA4-3D79814479D5}" destId="{C3075EF5-19D4-4545-8F4A-4DDC31909AA9}" srcOrd="2" destOrd="0" parTransId="{C34EFCD7-C2AA-4C87-85B8-902A209DE3B0}" sibTransId="{3115969C-7A3B-4626-AA9C-1744E4082185}"/>
    <dgm:cxn modelId="{7F964A80-DB7B-BA4F-8684-1156DD45507E}" type="presOf" srcId="{B9CE661B-F17A-4890-8A68-984CA3D88FA4}" destId="{1DB9D99B-A570-0941-B696-34C70A804F65}" srcOrd="0" destOrd="0" presId="urn:microsoft.com/office/officeart/2005/8/layout/vList2"/>
    <dgm:cxn modelId="{FA267B70-B9D2-49FB-8F23-E1C6822415C3}" srcId="{E3F720B2-7F79-424E-8AA4-3D79814479D5}" destId="{774D7A4B-3752-407C-9505-6B4F5C5821D7}" srcOrd="4" destOrd="0" parTransId="{E94D69A6-3DB8-4CAE-81B7-F5ABCCB4D29A}" sibTransId="{22922A50-A22C-4FE2-956E-040FE6318C8F}"/>
    <dgm:cxn modelId="{3B060977-1A87-C64B-B929-A58384DC4A63}" type="presOf" srcId="{774D7A4B-3752-407C-9505-6B4F5C5821D7}" destId="{5F8C1846-321C-C94F-B155-9BCDF2785748}" srcOrd="0" destOrd="0" presId="urn:microsoft.com/office/officeart/2005/8/layout/vList2"/>
    <dgm:cxn modelId="{1E290529-A2BC-4F49-9078-A5A972324E87}" srcId="{E3F720B2-7F79-424E-8AA4-3D79814479D5}" destId="{C6843533-408D-4407-B4CA-4A16D6492C8B}" srcOrd="7" destOrd="0" parTransId="{4576D999-A052-4E5C-A912-C4B15E938218}" sibTransId="{F45B585D-2534-40B4-9B5C-739CC9821BA4}"/>
    <dgm:cxn modelId="{CACC3F97-FAB8-6945-9EC5-E3E0F626AF3F}" type="presOf" srcId="{D93FAA99-1F54-44EA-BFAF-76F7D11923E0}" destId="{F290AAFF-1DC6-AF4F-BF90-71C461965D97}" srcOrd="0" destOrd="0" presId="urn:microsoft.com/office/officeart/2005/8/layout/vList2"/>
    <dgm:cxn modelId="{188F3647-5D22-3046-9DF5-80245CA076B0}" type="presParOf" srcId="{00219E46-88FF-F94E-A46F-01DA41E3ACE1}" destId="{A8AF8379-A26D-1043-8692-D1B1B056AE50}" srcOrd="0" destOrd="0" presId="urn:microsoft.com/office/officeart/2005/8/layout/vList2"/>
    <dgm:cxn modelId="{4E8A59F8-557E-8543-ABFB-DA4C77E3E383}" type="presParOf" srcId="{00219E46-88FF-F94E-A46F-01DA41E3ACE1}" destId="{A3B37A4F-540E-F94D-9BB5-C9E84F12CB79}" srcOrd="1" destOrd="0" presId="urn:microsoft.com/office/officeart/2005/8/layout/vList2"/>
    <dgm:cxn modelId="{9A6818C3-5632-ED4F-B30B-873354AE55EF}" type="presParOf" srcId="{00219E46-88FF-F94E-A46F-01DA41E3ACE1}" destId="{1DB9D99B-A570-0941-B696-34C70A804F65}" srcOrd="2" destOrd="0" presId="urn:microsoft.com/office/officeart/2005/8/layout/vList2"/>
    <dgm:cxn modelId="{BD14A718-8686-DE42-8ED5-DA51E1CF990A}" type="presParOf" srcId="{00219E46-88FF-F94E-A46F-01DA41E3ACE1}" destId="{A02F00C2-1947-C44E-94B6-7F6E2F2F2CDE}" srcOrd="3" destOrd="0" presId="urn:microsoft.com/office/officeart/2005/8/layout/vList2"/>
    <dgm:cxn modelId="{B1FAAFF1-49E9-6042-A0CA-0125AECCD29B}" type="presParOf" srcId="{00219E46-88FF-F94E-A46F-01DA41E3ACE1}" destId="{1E828AC5-978C-D341-9DDC-889768DF9316}" srcOrd="4" destOrd="0" presId="urn:microsoft.com/office/officeart/2005/8/layout/vList2"/>
    <dgm:cxn modelId="{4A5B7472-51E7-494F-BC6B-6A0EA545D6CD}" type="presParOf" srcId="{00219E46-88FF-F94E-A46F-01DA41E3ACE1}" destId="{EB9A639B-9C63-174F-A008-0A534C6FA1FD}" srcOrd="5" destOrd="0" presId="urn:microsoft.com/office/officeart/2005/8/layout/vList2"/>
    <dgm:cxn modelId="{439A8417-8D95-A74E-99E0-5AB342D7D28C}" type="presParOf" srcId="{00219E46-88FF-F94E-A46F-01DA41E3ACE1}" destId="{F290AAFF-1DC6-AF4F-BF90-71C461965D97}" srcOrd="6" destOrd="0" presId="urn:microsoft.com/office/officeart/2005/8/layout/vList2"/>
    <dgm:cxn modelId="{B0909B34-BA18-F143-9DED-53ED4007B6BD}" type="presParOf" srcId="{00219E46-88FF-F94E-A46F-01DA41E3ACE1}" destId="{EE05B52C-8D64-DC46-9A03-648EC743E454}" srcOrd="7" destOrd="0" presId="urn:microsoft.com/office/officeart/2005/8/layout/vList2"/>
    <dgm:cxn modelId="{84133307-02DD-1443-B00B-3DCDBB89BFCA}" type="presParOf" srcId="{00219E46-88FF-F94E-A46F-01DA41E3ACE1}" destId="{5F8C1846-321C-C94F-B155-9BCDF2785748}" srcOrd="8" destOrd="0" presId="urn:microsoft.com/office/officeart/2005/8/layout/vList2"/>
    <dgm:cxn modelId="{0A726DE6-3782-7642-93D9-A5E67048627E}" type="presParOf" srcId="{00219E46-88FF-F94E-A46F-01DA41E3ACE1}" destId="{C311ACC7-70BE-F64D-83C3-67AAE26C20F5}" srcOrd="9" destOrd="0" presId="urn:microsoft.com/office/officeart/2005/8/layout/vList2"/>
    <dgm:cxn modelId="{28A3AB21-7899-184A-84DE-D7C30F794B6E}" type="presParOf" srcId="{00219E46-88FF-F94E-A46F-01DA41E3ACE1}" destId="{5188127D-916F-4F43-91C1-F221D6A8CA53}" srcOrd="10" destOrd="0" presId="urn:microsoft.com/office/officeart/2005/8/layout/vList2"/>
    <dgm:cxn modelId="{1A582E80-88A5-E648-9849-E2451A640CC2}" type="presParOf" srcId="{00219E46-88FF-F94E-A46F-01DA41E3ACE1}" destId="{C46E986A-F057-C542-9EB1-013E57FD3B7B}" srcOrd="11" destOrd="0" presId="urn:microsoft.com/office/officeart/2005/8/layout/vList2"/>
    <dgm:cxn modelId="{3AE154B2-EDCA-D148-AA57-8AF50E40E46E}" type="presParOf" srcId="{00219E46-88FF-F94E-A46F-01DA41E3ACE1}" destId="{F695D01E-02EE-F440-8CB5-BC11EA9708C8}" srcOrd="12" destOrd="0" presId="urn:microsoft.com/office/officeart/2005/8/layout/vList2"/>
    <dgm:cxn modelId="{218FDBE1-CA19-534B-9D3C-9D22D305E1F6}" type="presParOf" srcId="{00219E46-88FF-F94E-A46F-01DA41E3ACE1}" destId="{A9F1DED3-9B3B-6E43-92F5-9B5EB61CD699}" srcOrd="13" destOrd="0" presId="urn:microsoft.com/office/officeart/2005/8/layout/vList2"/>
    <dgm:cxn modelId="{201999D3-E65E-D046-9BCF-0AAE875F371F}" type="presParOf" srcId="{00219E46-88FF-F94E-A46F-01DA41E3ACE1}" destId="{B296FAD1-135E-C84F-8753-A06A7A7649DE}"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EAB622-4AEF-4CBF-8ED5-5F7A64760F61}" type="doc">
      <dgm:prSet loTypeId="urn:microsoft.com/office/officeart/2005/8/layout/process2" loCatId="process" qsTypeId="urn:microsoft.com/office/officeart/2005/8/quickstyle/simple5" qsCatId="simple" csTypeId="urn:microsoft.com/office/officeart/2005/8/colors/accent1_2" csCatId="accent1" phldr="1"/>
      <dgm:spPr/>
    </dgm:pt>
    <dgm:pt modelId="{505F7A57-B0C2-4148-9A01-B95074B1B7C2}">
      <dgm:prSet phldrT="[Text]" custT="1"/>
      <dgm:spPr/>
      <dgm:t>
        <a:bodyPr/>
        <a:lstStyle/>
        <a:p>
          <a:pPr algn="ctr"/>
          <a:r>
            <a:rPr lang="en-US" sz="1600" dirty="0" smtClean="0"/>
            <a:t>Needs= Baselines for Goals</a:t>
          </a:r>
          <a:endParaRPr lang="en-US" sz="1600" dirty="0"/>
        </a:p>
      </dgm:t>
    </dgm:pt>
    <dgm:pt modelId="{A173F5AC-2F60-44B5-975F-E2BBF517DD68}" type="parTrans" cxnId="{AAA33899-4E48-4F66-B842-72EF1E3AE09F}">
      <dgm:prSet/>
      <dgm:spPr/>
      <dgm:t>
        <a:bodyPr/>
        <a:lstStyle/>
        <a:p>
          <a:pPr algn="ctr"/>
          <a:endParaRPr lang="en-US" sz="1600"/>
        </a:p>
      </dgm:t>
    </dgm:pt>
    <dgm:pt modelId="{DB378A8A-8044-4CE7-8807-2CB50FCBD74A}" type="sibTrans" cxnId="{AAA33899-4E48-4F66-B842-72EF1E3AE09F}">
      <dgm:prSet custT="1"/>
      <dgm:spPr/>
      <dgm:t>
        <a:bodyPr/>
        <a:lstStyle/>
        <a:p>
          <a:pPr algn="ctr"/>
          <a:endParaRPr lang="en-US" sz="1600"/>
        </a:p>
      </dgm:t>
    </dgm:pt>
    <dgm:pt modelId="{4AB4DAFD-08A3-49A4-B94C-C724464CF6AA}">
      <dgm:prSet phldrT="[Text]" custT="1"/>
      <dgm:spPr/>
      <dgm:t>
        <a:bodyPr/>
        <a:lstStyle/>
        <a:p>
          <a:pPr algn="ctr"/>
          <a:r>
            <a:rPr lang="en-US" sz="1600" dirty="0" smtClean="0"/>
            <a:t>Goals Drive Services </a:t>
          </a:r>
          <a:endParaRPr lang="en-US" sz="1600" dirty="0"/>
        </a:p>
      </dgm:t>
    </dgm:pt>
    <dgm:pt modelId="{EEAA2AC3-192A-4166-8F14-0EB3BFB9F42C}" type="parTrans" cxnId="{1FB8F740-53E3-4A97-91E9-367FF0E42970}">
      <dgm:prSet/>
      <dgm:spPr/>
      <dgm:t>
        <a:bodyPr/>
        <a:lstStyle/>
        <a:p>
          <a:pPr algn="ctr"/>
          <a:endParaRPr lang="en-US" sz="1600"/>
        </a:p>
      </dgm:t>
    </dgm:pt>
    <dgm:pt modelId="{47937600-0104-42D4-AF7B-191F2AD2519A}" type="sibTrans" cxnId="{1FB8F740-53E3-4A97-91E9-367FF0E42970}">
      <dgm:prSet/>
      <dgm:spPr/>
      <dgm:t>
        <a:bodyPr/>
        <a:lstStyle/>
        <a:p>
          <a:pPr algn="ctr"/>
          <a:endParaRPr lang="en-US" sz="1600"/>
        </a:p>
      </dgm:t>
    </dgm:pt>
    <dgm:pt modelId="{05306B64-C495-4E56-8934-AE1C6BC21CDB}">
      <dgm:prSet phldrT="[Text]" custT="1"/>
      <dgm:spPr/>
      <dgm:t>
        <a:bodyPr/>
        <a:lstStyle/>
        <a:p>
          <a:pPr algn="ctr"/>
          <a:r>
            <a:rPr lang="en-US" sz="1600" dirty="0" smtClean="0"/>
            <a:t>Assessment Documents “Needs”</a:t>
          </a:r>
          <a:endParaRPr lang="en-US" sz="1600" dirty="0"/>
        </a:p>
      </dgm:t>
    </dgm:pt>
    <dgm:pt modelId="{F39F8727-3D64-4792-BCB1-FE63DFF7D11F}" type="sibTrans" cxnId="{20896BCF-FBAC-4925-9290-93B686989367}">
      <dgm:prSet custT="1"/>
      <dgm:spPr/>
      <dgm:t>
        <a:bodyPr/>
        <a:lstStyle/>
        <a:p>
          <a:pPr algn="ctr"/>
          <a:endParaRPr lang="en-US" sz="1600"/>
        </a:p>
      </dgm:t>
    </dgm:pt>
    <dgm:pt modelId="{FCFF9CEC-0598-4CC9-A9CE-DC448828DCF8}" type="parTrans" cxnId="{20896BCF-FBAC-4925-9290-93B686989367}">
      <dgm:prSet/>
      <dgm:spPr/>
      <dgm:t>
        <a:bodyPr/>
        <a:lstStyle/>
        <a:p>
          <a:pPr algn="ctr"/>
          <a:endParaRPr lang="en-US" sz="1600"/>
        </a:p>
      </dgm:t>
    </dgm:pt>
    <dgm:pt modelId="{0E626B40-2ACC-4CCE-9EF9-AED9CDA98F65}" type="pres">
      <dgm:prSet presAssocID="{91EAB622-4AEF-4CBF-8ED5-5F7A64760F61}" presName="linearFlow" presStyleCnt="0">
        <dgm:presLayoutVars>
          <dgm:resizeHandles val="exact"/>
        </dgm:presLayoutVars>
      </dgm:prSet>
      <dgm:spPr/>
    </dgm:pt>
    <dgm:pt modelId="{B57FF810-A458-4D9A-B1E0-A928DBB7BFF0}" type="pres">
      <dgm:prSet presAssocID="{05306B64-C495-4E56-8934-AE1C6BC21CDB}" presName="node" presStyleLbl="node1" presStyleIdx="0" presStyleCnt="3">
        <dgm:presLayoutVars>
          <dgm:bulletEnabled val="1"/>
        </dgm:presLayoutVars>
      </dgm:prSet>
      <dgm:spPr/>
      <dgm:t>
        <a:bodyPr/>
        <a:lstStyle/>
        <a:p>
          <a:endParaRPr lang="en-US"/>
        </a:p>
      </dgm:t>
    </dgm:pt>
    <dgm:pt modelId="{823A450C-A0D1-4C76-A238-B5B1C2C307F3}" type="pres">
      <dgm:prSet presAssocID="{F39F8727-3D64-4792-BCB1-FE63DFF7D11F}" presName="sibTrans" presStyleLbl="sibTrans2D1" presStyleIdx="0" presStyleCnt="2"/>
      <dgm:spPr/>
      <dgm:t>
        <a:bodyPr/>
        <a:lstStyle/>
        <a:p>
          <a:endParaRPr lang="en-US"/>
        </a:p>
      </dgm:t>
    </dgm:pt>
    <dgm:pt modelId="{A63E4FB4-EFFD-47C5-B98B-1A4531345114}" type="pres">
      <dgm:prSet presAssocID="{F39F8727-3D64-4792-BCB1-FE63DFF7D11F}" presName="connectorText" presStyleLbl="sibTrans2D1" presStyleIdx="0" presStyleCnt="2"/>
      <dgm:spPr/>
      <dgm:t>
        <a:bodyPr/>
        <a:lstStyle/>
        <a:p>
          <a:endParaRPr lang="en-US"/>
        </a:p>
      </dgm:t>
    </dgm:pt>
    <dgm:pt modelId="{9EB74A3C-F22C-47B8-9215-7DA31E877F5D}" type="pres">
      <dgm:prSet presAssocID="{505F7A57-B0C2-4148-9A01-B95074B1B7C2}" presName="node" presStyleLbl="node1" presStyleIdx="1" presStyleCnt="3">
        <dgm:presLayoutVars>
          <dgm:bulletEnabled val="1"/>
        </dgm:presLayoutVars>
      </dgm:prSet>
      <dgm:spPr/>
      <dgm:t>
        <a:bodyPr/>
        <a:lstStyle/>
        <a:p>
          <a:endParaRPr lang="en-US"/>
        </a:p>
      </dgm:t>
    </dgm:pt>
    <dgm:pt modelId="{13344949-DF36-4656-8C11-5039804F18A7}" type="pres">
      <dgm:prSet presAssocID="{DB378A8A-8044-4CE7-8807-2CB50FCBD74A}" presName="sibTrans" presStyleLbl="sibTrans2D1" presStyleIdx="1" presStyleCnt="2"/>
      <dgm:spPr/>
      <dgm:t>
        <a:bodyPr/>
        <a:lstStyle/>
        <a:p>
          <a:endParaRPr lang="en-US"/>
        </a:p>
      </dgm:t>
    </dgm:pt>
    <dgm:pt modelId="{1B3E7222-B379-4464-BF68-AB3860440DBA}" type="pres">
      <dgm:prSet presAssocID="{DB378A8A-8044-4CE7-8807-2CB50FCBD74A}" presName="connectorText" presStyleLbl="sibTrans2D1" presStyleIdx="1" presStyleCnt="2"/>
      <dgm:spPr/>
      <dgm:t>
        <a:bodyPr/>
        <a:lstStyle/>
        <a:p>
          <a:endParaRPr lang="en-US"/>
        </a:p>
      </dgm:t>
    </dgm:pt>
    <dgm:pt modelId="{060A0DAB-3D53-45B9-9804-4111639E1A28}" type="pres">
      <dgm:prSet presAssocID="{4AB4DAFD-08A3-49A4-B94C-C724464CF6AA}" presName="node" presStyleLbl="node1" presStyleIdx="2" presStyleCnt="3">
        <dgm:presLayoutVars>
          <dgm:bulletEnabled val="1"/>
        </dgm:presLayoutVars>
      </dgm:prSet>
      <dgm:spPr/>
      <dgm:t>
        <a:bodyPr/>
        <a:lstStyle/>
        <a:p>
          <a:endParaRPr lang="en-US"/>
        </a:p>
      </dgm:t>
    </dgm:pt>
  </dgm:ptLst>
  <dgm:cxnLst>
    <dgm:cxn modelId="{633E5127-2614-4912-98E1-1E5008CB32C8}" type="presOf" srcId="{F39F8727-3D64-4792-BCB1-FE63DFF7D11F}" destId="{A63E4FB4-EFFD-47C5-B98B-1A4531345114}" srcOrd="1" destOrd="0" presId="urn:microsoft.com/office/officeart/2005/8/layout/process2"/>
    <dgm:cxn modelId="{34D4057F-BBB0-48FE-89F1-64266C219346}" type="presOf" srcId="{4AB4DAFD-08A3-49A4-B94C-C724464CF6AA}" destId="{060A0DAB-3D53-45B9-9804-4111639E1A28}" srcOrd="0" destOrd="0" presId="urn:microsoft.com/office/officeart/2005/8/layout/process2"/>
    <dgm:cxn modelId="{C7EB15ED-3C81-4F1A-8DA7-71F0778E975B}" type="presOf" srcId="{DB378A8A-8044-4CE7-8807-2CB50FCBD74A}" destId="{13344949-DF36-4656-8C11-5039804F18A7}" srcOrd="0" destOrd="0" presId="urn:microsoft.com/office/officeart/2005/8/layout/process2"/>
    <dgm:cxn modelId="{D9D905A0-A98C-456A-9B32-C0BDDDB2A445}" type="presOf" srcId="{F39F8727-3D64-4792-BCB1-FE63DFF7D11F}" destId="{823A450C-A0D1-4C76-A238-B5B1C2C307F3}" srcOrd="0" destOrd="0" presId="urn:microsoft.com/office/officeart/2005/8/layout/process2"/>
    <dgm:cxn modelId="{AAA33899-4E48-4F66-B842-72EF1E3AE09F}" srcId="{91EAB622-4AEF-4CBF-8ED5-5F7A64760F61}" destId="{505F7A57-B0C2-4148-9A01-B95074B1B7C2}" srcOrd="1" destOrd="0" parTransId="{A173F5AC-2F60-44B5-975F-E2BBF517DD68}" sibTransId="{DB378A8A-8044-4CE7-8807-2CB50FCBD74A}"/>
    <dgm:cxn modelId="{29890A8C-C7E6-4439-94EB-2C6400D68F5C}" type="presOf" srcId="{505F7A57-B0C2-4148-9A01-B95074B1B7C2}" destId="{9EB74A3C-F22C-47B8-9215-7DA31E877F5D}" srcOrd="0" destOrd="0" presId="urn:microsoft.com/office/officeart/2005/8/layout/process2"/>
    <dgm:cxn modelId="{D3B90AEE-C068-4F51-9719-2BC82CFF8B6F}" type="presOf" srcId="{05306B64-C495-4E56-8934-AE1C6BC21CDB}" destId="{B57FF810-A458-4D9A-B1E0-A928DBB7BFF0}" srcOrd="0" destOrd="0" presId="urn:microsoft.com/office/officeart/2005/8/layout/process2"/>
    <dgm:cxn modelId="{1FB8F740-53E3-4A97-91E9-367FF0E42970}" srcId="{91EAB622-4AEF-4CBF-8ED5-5F7A64760F61}" destId="{4AB4DAFD-08A3-49A4-B94C-C724464CF6AA}" srcOrd="2" destOrd="0" parTransId="{EEAA2AC3-192A-4166-8F14-0EB3BFB9F42C}" sibTransId="{47937600-0104-42D4-AF7B-191F2AD2519A}"/>
    <dgm:cxn modelId="{2211507D-1378-4F26-BCF9-F0C9702F0743}" type="presOf" srcId="{91EAB622-4AEF-4CBF-8ED5-5F7A64760F61}" destId="{0E626B40-2ACC-4CCE-9EF9-AED9CDA98F65}" srcOrd="0" destOrd="0" presId="urn:microsoft.com/office/officeart/2005/8/layout/process2"/>
    <dgm:cxn modelId="{9D0AF574-F46D-46F9-BD4E-5DF1DC95F455}" type="presOf" srcId="{DB378A8A-8044-4CE7-8807-2CB50FCBD74A}" destId="{1B3E7222-B379-4464-BF68-AB3860440DBA}" srcOrd="1" destOrd="0" presId="urn:microsoft.com/office/officeart/2005/8/layout/process2"/>
    <dgm:cxn modelId="{20896BCF-FBAC-4925-9290-93B686989367}" srcId="{91EAB622-4AEF-4CBF-8ED5-5F7A64760F61}" destId="{05306B64-C495-4E56-8934-AE1C6BC21CDB}" srcOrd="0" destOrd="0" parTransId="{FCFF9CEC-0598-4CC9-A9CE-DC448828DCF8}" sibTransId="{F39F8727-3D64-4792-BCB1-FE63DFF7D11F}"/>
    <dgm:cxn modelId="{985001A8-9ED6-4A7E-9361-9F82ED2949F6}" type="presParOf" srcId="{0E626B40-2ACC-4CCE-9EF9-AED9CDA98F65}" destId="{B57FF810-A458-4D9A-B1E0-A928DBB7BFF0}" srcOrd="0" destOrd="0" presId="urn:microsoft.com/office/officeart/2005/8/layout/process2"/>
    <dgm:cxn modelId="{4B8FE525-5896-4B9B-921D-FF774EBC99BB}" type="presParOf" srcId="{0E626B40-2ACC-4CCE-9EF9-AED9CDA98F65}" destId="{823A450C-A0D1-4C76-A238-B5B1C2C307F3}" srcOrd="1" destOrd="0" presId="urn:microsoft.com/office/officeart/2005/8/layout/process2"/>
    <dgm:cxn modelId="{6D0BA6C7-E179-4DA2-BACA-D2CE022047ED}" type="presParOf" srcId="{823A450C-A0D1-4C76-A238-B5B1C2C307F3}" destId="{A63E4FB4-EFFD-47C5-B98B-1A4531345114}" srcOrd="0" destOrd="0" presId="urn:microsoft.com/office/officeart/2005/8/layout/process2"/>
    <dgm:cxn modelId="{C9D6FE10-3D79-4E70-9769-C5FD280DAD89}" type="presParOf" srcId="{0E626B40-2ACC-4CCE-9EF9-AED9CDA98F65}" destId="{9EB74A3C-F22C-47B8-9215-7DA31E877F5D}" srcOrd="2" destOrd="0" presId="urn:microsoft.com/office/officeart/2005/8/layout/process2"/>
    <dgm:cxn modelId="{76A643AF-2FE3-4B7D-B1DE-F7852DB346D2}" type="presParOf" srcId="{0E626B40-2ACC-4CCE-9EF9-AED9CDA98F65}" destId="{13344949-DF36-4656-8C11-5039804F18A7}" srcOrd="3" destOrd="0" presId="urn:microsoft.com/office/officeart/2005/8/layout/process2"/>
    <dgm:cxn modelId="{CDC3084B-7DB8-4182-B29C-3265769112A9}" type="presParOf" srcId="{13344949-DF36-4656-8C11-5039804F18A7}" destId="{1B3E7222-B379-4464-BF68-AB3860440DBA}" srcOrd="0" destOrd="0" presId="urn:microsoft.com/office/officeart/2005/8/layout/process2"/>
    <dgm:cxn modelId="{28550703-DFDC-4DD5-BE4D-4A496683909F}" type="presParOf" srcId="{0E626B40-2ACC-4CCE-9EF9-AED9CDA98F65}" destId="{060A0DAB-3D53-45B9-9804-4111639E1A28}"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C09BA7-7B61-4A4C-A795-ED6C661EF95D}" type="doc">
      <dgm:prSet loTypeId="urn:microsoft.com/office/officeart/2005/8/layout/process2" loCatId="process" qsTypeId="urn:microsoft.com/office/officeart/2005/8/quickstyle/simple5" qsCatId="simple" csTypeId="urn:microsoft.com/office/officeart/2005/8/colors/accent2_1" csCatId="accent2" phldr="1"/>
      <dgm:spPr/>
    </dgm:pt>
    <dgm:pt modelId="{0B87874C-6605-4E12-B933-61DB4D3C9C7D}">
      <dgm:prSet phldrT="[Text]" custT="1"/>
      <dgm:spPr/>
      <dgm:t>
        <a:bodyPr/>
        <a:lstStyle/>
        <a:p>
          <a:r>
            <a:rPr lang="en-US" sz="1600" dirty="0" smtClean="0"/>
            <a:t>Example:  </a:t>
          </a:r>
        </a:p>
        <a:p>
          <a:r>
            <a:rPr lang="en-US" sz="1600" dirty="0" smtClean="0"/>
            <a:t>Academic Assessment</a:t>
          </a:r>
          <a:endParaRPr lang="en-US" sz="1600" dirty="0"/>
        </a:p>
      </dgm:t>
    </dgm:pt>
    <dgm:pt modelId="{11910622-6673-4F67-BAAC-4B22EC9155B4}" type="parTrans" cxnId="{2B4C4A41-031B-4CF3-96BA-1E81BB66ECB7}">
      <dgm:prSet/>
      <dgm:spPr/>
      <dgm:t>
        <a:bodyPr/>
        <a:lstStyle/>
        <a:p>
          <a:endParaRPr lang="en-US" sz="1600"/>
        </a:p>
      </dgm:t>
    </dgm:pt>
    <dgm:pt modelId="{8DA9786F-44A5-49B7-BB52-1E80619E3706}" type="sibTrans" cxnId="{2B4C4A41-031B-4CF3-96BA-1E81BB66ECB7}">
      <dgm:prSet custT="1"/>
      <dgm:spPr/>
      <dgm:t>
        <a:bodyPr/>
        <a:lstStyle/>
        <a:p>
          <a:endParaRPr lang="en-US" sz="1600"/>
        </a:p>
      </dgm:t>
    </dgm:pt>
    <dgm:pt modelId="{9A172FA2-22CF-4659-80ED-C719BBACC513}">
      <dgm:prSet phldrT="[Text]" custT="1"/>
      <dgm:spPr/>
      <dgm:t>
        <a:bodyPr/>
        <a:lstStyle/>
        <a:p>
          <a:r>
            <a:rPr lang="en-US" sz="1600" dirty="0" smtClean="0"/>
            <a:t>Student is unable to subtract with borrowing</a:t>
          </a:r>
          <a:endParaRPr lang="en-US" sz="1600" dirty="0"/>
        </a:p>
      </dgm:t>
    </dgm:pt>
    <dgm:pt modelId="{8D8F49BA-6F45-4D95-B6D6-04001E230517}" type="parTrans" cxnId="{E2E5EF4E-7F82-46E6-9E5D-B89024A36A46}">
      <dgm:prSet/>
      <dgm:spPr/>
      <dgm:t>
        <a:bodyPr/>
        <a:lstStyle/>
        <a:p>
          <a:endParaRPr lang="en-US" sz="1600"/>
        </a:p>
      </dgm:t>
    </dgm:pt>
    <dgm:pt modelId="{E425412B-502E-478A-92F6-08081067A165}" type="sibTrans" cxnId="{E2E5EF4E-7F82-46E6-9E5D-B89024A36A46}">
      <dgm:prSet custT="1"/>
      <dgm:spPr/>
      <dgm:t>
        <a:bodyPr/>
        <a:lstStyle/>
        <a:p>
          <a:endParaRPr lang="en-US" sz="1600"/>
        </a:p>
      </dgm:t>
    </dgm:pt>
    <dgm:pt modelId="{7389B338-1ABD-4425-BFF4-DDE8FD579A2A}">
      <dgm:prSet phldrT="[Text]" custT="1"/>
      <dgm:spPr/>
      <dgm:t>
        <a:bodyPr/>
        <a:lstStyle/>
        <a:p>
          <a:r>
            <a:rPr lang="en-US" sz="1600" dirty="0" smtClean="0"/>
            <a:t>Math Goal and </a:t>
          </a:r>
        </a:p>
        <a:p>
          <a:r>
            <a:rPr lang="en-US" sz="1600" dirty="0" smtClean="0"/>
            <a:t>SAI Service</a:t>
          </a:r>
          <a:endParaRPr lang="en-US" sz="1600" dirty="0"/>
        </a:p>
      </dgm:t>
    </dgm:pt>
    <dgm:pt modelId="{E72258AD-7FD6-46BC-B80D-8DD4F99B23E5}" type="parTrans" cxnId="{EB0021DA-73E6-42CD-91E9-5527B43CDFFC}">
      <dgm:prSet/>
      <dgm:spPr/>
      <dgm:t>
        <a:bodyPr/>
        <a:lstStyle/>
        <a:p>
          <a:endParaRPr lang="en-US" sz="1600"/>
        </a:p>
      </dgm:t>
    </dgm:pt>
    <dgm:pt modelId="{6BE9D4E1-00FD-4C27-8559-9A1531B523EF}" type="sibTrans" cxnId="{EB0021DA-73E6-42CD-91E9-5527B43CDFFC}">
      <dgm:prSet/>
      <dgm:spPr/>
      <dgm:t>
        <a:bodyPr/>
        <a:lstStyle/>
        <a:p>
          <a:endParaRPr lang="en-US" sz="1600"/>
        </a:p>
      </dgm:t>
    </dgm:pt>
    <dgm:pt modelId="{4FA14C0F-4E1A-40E7-8337-2CA238EE65FA}" type="pres">
      <dgm:prSet presAssocID="{38C09BA7-7B61-4A4C-A795-ED6C661EF95D}" presName="linearFlow" presStyleCnt="0">
        <dgm:presLayoutVars>
          <dgm:resizeHandles val="exact"/>
        </dgm:presLayoutVars>
      </dgm:prSet>
      <dgm:spPr/>
    </dgm:pt>
    <dgm:pt modelId="{9280361E-68DE-4DBA-9208-B290507E0E87}" type="pres">
      <dgm:prSet presAssocID="{0B87874C-6605-4E12-B933-61DB4D3C9C7D}" presName="node" presStyleLbl="node1" presStyleIdx="0" presStyleCnt="3">
        <dgm:presLayoutVars>
          <dgm:bulletEnabled val="1"/>
        </dgm:presLayoutVars>
      </dgm:prSet>
      <dgm:spPr/>
      <dgm:t>
        <a:bodyPr/>
        <a:lstStyle/>
        <a:p>
          <a:endParaRPr lang="en-US"/>
        </a:p>
      </dgm:t>
    </dgm:pt>
    <dgm:pt modelId="{6CB12312-41F5-4659-AFA7-FEFA4609144F}" type="pres">
      <dgm:prSet presAssocID="{8DA9786F-44A5-49B7-BB52-1E80619E3706}" presName="sibTrans" presStyleLbl="sibTrans2D1" presStyleIdx="0" presStyleCnt="2"/>
      <dgm:spPr/>
      <dgm:t>
        <a:bodyPr/>
        <a:lstStyle/>
        <a:p>
          <a:endParaRPr lang="en-US"/>
        </a:p>
      </dgm:t>
    </dgm:pt>
    <dgm:pt modelId="{2BEA2BAF-C047-425B-95FD-FDF5B23684FD}" type="pres">
      <dgm:prSet presAssocID="{8DA9786F-44A5-49B7-BB52-1E80619E3706}" presName="connectorText" presStyleLbl="sibTrans2D1" presStyleIdx="0" presStyleCnt="2"/>
      <dgm:spPr/>
      <dgm:t>
        <a:bodyPr/>
        <a:lstStyle/>
        <a:p>
          <a:endParaRPr lang="en-US"/>
        </a:p>
      </dgm:t>
    </dgm:pt>
    <dgm:pt modelId="{5028A6D8-5596-4926-8D59-0E5EDACDA86D}" type="pres">
      <dgm:prSet presAssocID="{9A172FA2-22CF-4659-80ED-C719BBACC513}" presName="node" presStyleLbl="node1" presStyleIdx="1" presStyleCnt="3">
        <dgm:presLayoutVars>
          <dgm:bulletEnabled val="1"/>
        </dgm:presLayoutVars>
      </dgm:prSet>
      <dgm:spPr/>
      <dgm:t>
        <a:bodyPr/>
        <a:lstStyle/>
        <a:p>
          <a:endParaRPr lang="en-US"/>
        </a:p>
      </dgm:t>
    </dgm:pt>
    <dgm:pt modelId="{7F0763DE-2399-4A03-BAEC-405613BEBCC8}" type="pres">
      <dgm:prSet presAssocID="{E425412B-502E-478A-92F6-08081067A165}" presName="sibTrans" presStyleLbl="sibTrans2D1" presStyleIdx="1" presStyleCnt="2"/>
      <dgm:spPr/>
      <dgm:t>
        <a:bodyPr/>
        <a:lstStyle/>
        <a:p>
          <a:endParaRPr lang="en-US"/>
        </a:p>
      </dgm:t>
    </dgm:pt>
    <dgm:pt modelId="{58C72EBC-E745-497A-8621-18C2AABFB2D0}" type="pres">
      <dgm:prSet presAssocID="{E425412B-502E-478A-92F6-08081067A165}" presName="connectorText" presStyleLbl="sibTrans2D1" presStyleIdx="1" presStyleCnt="2"/>
      <dgm:spPr/>
      <dgm:t>
        <a:bodyPr/>
        <a:lstStyle/>
        <a:p>
          <a:endParaRPr lang="en-US"/>
        </a:p>
      </dgm:t>
    </dgm:pt>
    <dgm:pt modelId="{39BC2003-BF78-4819-8503-1F68C01C90BC}" type="pres">
      <dgm:prSet presAssocID="{7389B338-1ABD-4425-BFF4-DDE8FD579A2A}" presName="node" presStyleLbl="node1" presStyleIdx="2" presStyleCnt="3">
        <dgm:presLayoutVars>
          <dgm:bulletEnabled val="1"/>
        </dgm:presLayoutVars>
      </dgm:prSet>
      <dgm:spPr/>
      <dgm:t>
        <a:bodyPr/>
        <a:lstStyle/>
        <a:p>
          <a:endParaRPr lang="en-US"/>
        </a:p>
      </dgm:t>
    </dgm:pt>
  </dgm:ptLst>
  <dgm:cxnLst>
    <dgm:cxn modelId="{6EC1D262-9B2A-491A-8555-E42FB36709A9}" type="presOf" srcId="{0B87874C-6605-4E12-B933-61DB4D3C9C7D}" destId="{9280361E-68DE-4DBA-9208-B290507E0E87}" srcOrd="0" destOrd="0" presId="urn:microsoft.com/office/officeart/2005/8/layout/process2"/>
    <dgm:cxn modelId="{2B4C4A41-031B-4CF3-96BA-1E81BB66ECB7}" srcId="{38C09BA7-7B61-4A4C-A795-ED6C661EF95D}" destId="{0B87874C-6605-4E12-B933-61DB4D3C9C7D}" srcOrd="0" destOrd="0" parTransId="{11910622-6673-4F67-BAAC-4B22EC9155B4}" sibTransId="{8DA9786F-44A5-49B7-BB52-1E80619E3706}"/>
    <dgm:cxn modelId="{1B4061F7-2642-4577-B7E9-36CEEBBC7B5A}" type="presOf" srcId="{E425412B-502E-478A-92F6-08081067A165}" destId="{58C72EBC-E745-497A-8621-18C2AABFB2D0}" srcOrd="1" destOrd="0" presId="urn:microsoft.com/office/officeart/2005/8/layout/process2"/>
    <dgm:cxn modelId="{5EF8D7CA-8DC5-4B37-A5A3-7C9F1AEB65AB}" type="presOf" srcId="{8DA9786F-44A5-49B7-BB52-1E80619E3706}" destId="{2BEA2BAF-C047-425B-95FD-FDF5B23684FD}" srcOrd="1" destOrd="0" presId="urn:microsoft.com/office/officeart/2005/8/layout/process2"/>
    <dgm:cxn modelId="{CCA43749-748E-43C5-B65F-831C24C15125}" type="presOf" srcId="{9A172FA2-22CF-4659-80ED-C719BBACC513}" destId="{5028A6D8-5596-4926-8D59-0E5EDACDA86D}" srcOrd="0" destOrd="0" presId="urn:microsoft.com/office/officeart/2005/8/layout/process2"/>
    <dgm:cxn modelId="{FEF4257B-5A1F-4208-828B-B674AD9D3326}" type="presOf" srcId="{8DA9786F-44A5-49B7-BB52-1E80619E3706}" destId="{6CB12312-41F5-4659-AFA7-FEFA4609144F}" srcOrd="0" destOrd="0" presId="urn:microsoft.com/office/officeart/2005/8/layout/process2"/>
    <dgm:cxn modelId="{B46793E6-A0D4-4851-B4A2-F3E23A48EF69}" type="presOf" srcId="{E425412B-502E-478A-92F6-08081067A165}" destId="{7F0763DE-2399-4A03-BAEC-405613BEBCC8}" srcOrd="0" destOrd="0" presId="urn:microsoft.com/office/officeart/2005/8/layout/process2"/>
    <dgm:cxn modelId="{786A1C6B-1DED-4CB2-AC5D-ED509652F709}" type="presOf" srcId="{38C09BA7-7B61-4A4C-A795-ED6C661EF95D}" destId="{4FA14C0F-4E1A-40E7-8337-2CA238EE65FA}" srcOrd="0" destOrd="0" presId="urn:microsoft.com/office/officeart/2005/8/layout/process2"/>
    <dgm:cxn modelId="{EB0021DA-73E6-42CD-91E9-5527B43CDFFC}" srcId="{38C09BA7-7B61-4A4C-A795-ED6C661EF95D}" destId="{7389B338-1ABD-4425-BFF4-DDE8FD579A2A}" srcOrd="2" destOrd="0" parTransId="{E72258AD-7FD6-46BC-B80D-8DD4F99B23E5}" sibTransId="{6BE9D4E1-00FD-4C27-8559-9A1531B523EF}"/>
    <dgm:cxn modelId="{E2E5EF4E-7F82-46E6-9E5D-B89024A36A46}" srcId="{38C09BA7-7B61-4A4C-A795-ED6C661EF95D}" destId="{9A172FA2-22CF-4659-80ED-C719BBACC513}" srcOrd="1" destOrd="0" parTransId="{8D8F49BA-6F45-4D95-B6D6-04001E230517}" sibTransId="{E425412B-502E-478A-92F6-08081067A165}"/>
    <dgm:cxn modelId="{646763F1-D9A6-456A-81EB-156D67F4CE53}" type="presOf" srcId="{7389B338-1ABD-4425-BFF4-DDE8FD579A2A}" destId="{39BC2003-BF78-4819-8503-1F68C01C90BC}" srcOrd="0" destOrd="0" presId="urn:microsoft.com/office/officeart/2005/8/layout/process2"/>
    <dgm:cxn modelId="{E24A9514-DB52-49AA-910E-B94C20BB29BA}" type="presParOf" srcId="{4FA14C0F-4E1A-40E7-8337-2CA238EE65FA}" destId="{9280361E-68DE-4DBA-9208-B290507E0E87}" srcOrd="0" destOrd="0" presId="urn:microsoft.com/office/officeart/2005/8/layout/process2"/>
    <dgm:cxn modelId="{42A7A8AA-23A5-445D-9775-0D21BCF6C77F}" type="presParOf" srcId="{4FA14C0F-4E1A-40E7-8337-2CA238EE65FA}" destId="{6CB12312-41F5-4659-AFA7-FEFA4609144F}" srcOrd="1" destOrd="0" presId="urn:microsoft.com/office/officeart/2005/8/layout/process2"/>
    <dgm:cxn modelId="{FA25521B-D8DA-4911-BC36-E2C85B819B4D}" type="presParOf" srcId="{6CB12312-41F5-4659-AFA7-FEFA4609144F}" destId="{2BEA2BAF-C047-425B-95FD-FDF5B23684FD}" srcOrd="0" destOrd="0" presId="urn:microsoft.com/office/officeart/2005/8/layout/process2"/>
    <dgm:cxn modelId="{ADA332ED-8D2B-4500-8B28-0AF3D584A0D7}" type="presParOf" srcId="{4FA14C0F-4E1A-40E7-8337-2CA238EE65FA}" destId="{5028A6D8-5596-4926-8D59-0E5EDACDA86D}" srcOrd="2" destOrd="0" presId="urn:microsoft.com/office/officeart/2005/8/layout/process2"/>
    <dgm:cxn modelId="{B93FAD4F-A23E-48B1-B2A7-07D8EF41E5A6}" type="presParOf" srcId="{4FA14C0F-4E1A-40E7-8337-2CA238EE65FA}" destId="{7F0763DE-2399-4A03-BAEC-405613BEBCC8}" srcOrd="3" destOrd="0" presId="urn:microsoft.com/office/officeart/2005/8/layout/process2"/>
    <dgm:cxn modelId="{1ACAA7DB-EEA6-4532-8CBA-58E017EC3225}" type="presParOf" srcId="{7F0763DE-2399-4A03-BAEC-405613BEBCC8}" destId="{58C72EBC-E745-497A-8621-18C2AABFB2D0}" srcOrd="0" destOrd="0" presId="urn:microsoft.com/office/officeart/2005/8/layout/process2"/>
    <dgm:cxn modelId="{5C5757CD-AEE6-49F0-975B-F028157BFC16}" type="presParOf" srcId="{4FA14C0F-4E1A-40E7-8337-2CA238EE65FA}" destId="{39BC2003-BF78-4819-8503-1F68C01C90BC}"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C09BA7-7B61-4A4C-A795-ED6C661EF95D}" type="doc">
      <dgm:prSet loTypeId="urn:microsoft.com/office/officeart/2005/8/layout/process2" loCatId="process" qsTypeId="urn:microsoft.com/office/officeart/2005/8/quickstyle/simple5" qsCatId="simple" csTypeId="urn:microsoft.com/office/officeart/2005/8/colors/accent3_2" csCatId="accent3" phldr="1"/>
      <dgm:spPr/>
    </dgm:pt>
    <dgm:pt modelId="{0B87874C-6605-4E12-B933-61DB4D3C9C7D}">
      <dgm:prSet phldrT="[Text]"/>
      <dgm:spPr/>
      <dgm:t>
        <a:bodyPr/>
        <a:lstStyle/>
        <a:p>
          <a:r>
            <a:rPr lang="en-US" dirty="0" smtClean="0"/>
            <a:t>Example:                Related Services</a:t>
          </a:r>
          <a:endParaRPr lang="en-US" dirty="0"/>
        </a:p>
      </dgm:t>
    </dgm:pt>
    <dgm:pt modelId="{11910622-6673-4F67-BAAC-4B22EC9155B4}" type="parTrans" cxnId="{2B4C4A41-031B-4CF3-96BA-1E81BB66ECB7}">
      <dgm:prSet/>
      <dgm:spPr/>
      <dgm:t>
        <a:bodyPr/>
        <a:lstStyle/>
        <a:p>
          <a:endParaRPr lang="en-US"/>
        </a:p>
      </dgm:t>
    </dgm:pt>
    <dgm:pt modelId="{8DA9786F-44A5-49B7-BB52-1E80619E3706}" type="sibTrans" cxnId="{2B4C4A41-031B-4CF3-96BA-1E81BB66ECB7}">
      <dgm:prSet/>
      <dgm:spPr/>
      <dgm:t>
        <a:bodyPr/>
        <a:lstStyle/>
        <a:p>
          <a:endParaRPr lang="en-US"/>
        </a:p>
      </dgm:t>
    </dgm:pt>
    <dgm:pt modelId="{9A172FA2-22CF-4659-80ED-C719BBACC513}">
      <dgm:prSet phldrT="[Text]"/>
      <dgm:spPr/>
      <dgm:t>
        <a:bodyPr/>
        <a:lstStyle/>
        <a:p>
          <a:r>
            <a:rPr lang="en-US" dirty="0" smtClean="0"/>
            <a:t>Student struggles with self-regulating emotions</a:t>
          </a:r>
          <a:endParaRPr lang="en-US" dirty="0"/>
        </a:p>
      </dgm:t>
    </dgm:pt>
    <dgm:pt modelId="{8D8F49BA-6F45-4D95-B6D6-04001E230517}" type="parTrans" cxnId="{E2E5EF4E-7F82-46E6-9E5D-B89024A36A46}">
      <dgm:prSet/>
      <dgm:spPr/>
      <dgm:t>
        <a:bodyPr/>
        <a:lstStyle/>
        <a:p>
          <a:endParaRPr lang="en-US"/>
        </a:p>
      </dgm:t>
    </dgm:pt>
    <dgm:pt modelId="{E425412B-502E-478A-92F6-08081067A165}" type="sibTrans" cxnId="{E2E5EF4E-7F82-46E6-9E5D-B89024A36A46}">
      <dgm:prSet/>
      <dgm:spPr/>
      <dgm:t>
        <a:bodyPr/>
        <a:lstStyle/>
        <a:p>
          <a:endParaRPr lang="en-US"/>
        </a:p>
      </dgm:t>
    </dgm:pt>
    <dgm:pt modelId="{7389B338-1ABD-4425-BFF4-DDE8FD579A2A}">
      <dgm:prSet phldrT="[Text]"/>
      <dgm:spPr/>
      <dgm:t>
        <a:bodyPr/>
        <a:lstStyle/>
        <a:p>
          <a:r>
            <a:rPr lang="en-US" dirty="0" smtClean="0"/>
            <a:t>Social Emotional Goal focused on self-regulation and Psychology Service</a:t>
          </a:r>
          <a:endParaRPr lang="en-US" dirty="0"/>
        </a:p>
      </dgm:t>
    </dgm:pt>
    <dgm:pt modelId="{E72258AD-7FD6-46BC-B80D-8DD4F99B23E5}" type="parTrans" cxnId="{EB0021DA-73E6-42CD-91E9-5527B43CDFFC}">
      <dgm:prSet/>
      <dgm:spPr/>
      <dgm:t>
        <a:bodyPr/>
        <a:lstStyle/>
        <a:p>
          <a:endParaRPr lang="en-US"/>
        </a:p>
      </dgm:t>
    </dgm:pt>
    <dgm:pt modelId="{6BE9D4E1-00FD-4C27-8559-9A1531B523EF}" type="sibTrans" cxnId="{EB0021DA-73E6-42CD-91E9-5527B43CDFFC}">
      <dgm:prSet/>
      <dgm:spPr/>
      <dgm:t>
        <a:bodyPr/>
        <a:lstStyle/>
        <a:p>
          <a:endParaRPr lang="en-US"/>
        </a:p>
      </dgm:t>
    </dgm:pt>
    <dgm:pt modelId="{4FA14C0F-4E1A-40E7-8337-2CA238EE65FA}" type="pres">
      <dgm:prSet presAssocID="{38C09BA7-7B61-4A4C-A795-ED6C661EF95D}" presName="linearFlow" presStyleCnt="0">
        <dgm:presLayoutVars>
          <dgm:resizeHandles val="exact"/>
        </dgm:presLayoutVars>
      </dgm:prSet>
      <dgm:spPr/>
    </dgm:pt>
    <dgm:pt modelId="{9280361E-68DE-4DBA-9208-B290507E0E87}" type="pres">
      <dgm:prSet presAssocID="{0B87874C-6605-4E12-B933-61DB4D3C9C7D}" presName="node" presStyleLbl="node1" presStyleIdx="0" presStyleCnt="3" custScaleX="99788" custLinFactNeighborY="0">
        <dgm:presLayoutVars>
          <dgm:bulletEnabled val="1"/>
        </dgm:presLayoutVars>
      </dgm:prSet>
      <dgm:spPr/>
      <dgm:t>
        <a:bodyPr/>
        <a:lstStyle/>
        <a:p>
          <a:endParaRPr lang="en-US"/>
        </a:p>
      </dgm:t>
    </dgm:pt>
    <dgm:pt modelId="{6CB12312-41F5-4659-AFA7-FEFA4609144F}" type="pres">
      <dgm:prSet presAssocID="{8DA9786F-44A5-49B7-BB52-1E80619E3706}" presName="sibTrans" presStyleLbl="sibTrans2D1" presStyleIdx="0" presStyleCnt="2"/>
      <dgm:spPr/>
      <dgm:t>
        <a:bodyPr/>
        <a:lstStyle/>
        <a:p>
          <a:endParaRPr lang="en-US"/>
        </a:p>
      </dgm:t>
    </dgm:pt>
    <dgm:pt modelId="{2BEA2BAF-C047-425B-95FD-FDF5B23684FD}" type="pres">
      <dgm:prSet presAssocID="{8DA9786F-44A5-49B7-BB52-1E80619E3706}" presName="connectorText" presStyleLbl="sibTrans2D1" presStyleIdx="0" presStyleCnt="2"/>
      <dgm:spPr/>
      <dgm:t>
        <a:bodyPr/>
        <a:lstStyle/>
        <a:p>
          <a:endParaRPr lang="en-US"/>
        </a:p>
      </dgm:t>
    </dgm:pt>
    <dgm:pt modelId="{5028A6D8-5596-4926-8D59-0E5EDACDA86D}" type="pres">
      <dgm:prSet presAssocID="{9A172FA2-22CF-4659-80ED-C719BBACC513}" presName="node" presStyleLbl="node1" presStyleIdx="1" presStyleCnt="3" custScaleX="88831">
        <dgm:presLayoutVars>
          <dgm:bulletEnabled val="1"/>
        </dgm:presLayoutVars>
      </dgm:prSet>
      <dgm:spPr/>
      <dgm:t>
        <a:bodyPr/>
        <a:lstStyle/>
        <a:p>
          <a:endParaRPr lang="en-US"/>
        </a:p>
      </dgm:t>
    </dgm:pt>
    <dgm:pt modelId="{7F0763DE-2399-4A03-BAEC-405613BEBCC8}" type="pres">
      <dgm:prSet presAssocID="{E425412B-502E-478A-92F6-08081067A165}" presName="sibTrans" presStyleLbl="sibTrans2D1" presStyleIdx="1" presStyleCnt="2"/>
      <dgm:spPr/>
      <dgm:t>
        <a:bodyPr/>
        <a:lstStyle/>
        <a:p>
          <a:endParaRPr lang="en-US"/>
        </a:p>
      </dgm:t>
    </dgm:pt>
    <dgm:pt modelId="{58C72EBC-E745-497A-8621-18C2AABFB2D0}" type="pres">
      <dgm:prSet presAssocID="{E425412B-502E-478A-92F6-08081067A165}" presName="connectorText" presStyleLbl="sibTrans2D1" presStyleIdx="1" presStyleCnt="2"/>
      <dgm:spPr/>
      <dgm:t>
        <a:bodyPr/>
        <a:lstStyle/>
        <a:p>
          <a:endParaRPr lang="en-US"/>
        </a:p>
      </dgm:t>
    </dgm:pt>
    <dgm:pt modelId="{39BC2003-BF78-4819-8503-1F68C01C90BC}" type="pres">
      <dgm:prSet presAssocID="{7389B338-1ABD-4425-BFF4-DDE8FD579A2A}" presName="node" presStyleLbl="node1" presStyleIdx="2" presStyleCnt="3">
        <dgm:presLayoutVars>
          <dgm:bulletEnabled val="1"/>
        </dgm:presLayoutVars>
      </dgm:prSet>
      <dgm:spPr/>
      <dgm:t>
        <a:bodyPr/>
        <a:lstStyle/>
        <a:p>
          <a:endParaRPr lang="en-US"/>
        </a:p>
      </dgm:t>
    </dgm:pt>
  </dgm:ptLst>
  <dgm:cxnLst>
    <dgm:cxn modelId="{FB6883B6-8146-43B2-B6F1-A043EE6D31E9}" type="presOf" srcId="{7389B338-1ABD-4425-BFF4-DDE8FD579A2A}" destId="{39BC2003-BF78-4819-8503-1F68C01C90BC}" srcOrd="0" destOrd="0" presId="urn:microsoft.com/office/officeart/2005/8/layout/process2"/>
    <dgm:cxn modelId="{1CB54EDC-7CFF-4630-8187-89F71766CB3B}" type="presOf" srcId="{8DA9786F-44A5-49B7-BB52-1E80619E3706}" destId="{2BEA2BAF-C047-425B-95FD-FDF5B23684FD}" srcOrd="1" destOrd="0" presId="urn:microsoft.com/office/officeart/2005/8/layout/process2"/>
    <dgm:cxn modelId="{2B4C4A41-031B-4CF3-96BA-1E81BB66ECB7}" srcId="{38C09BA7-7B61-4A4C-A795-ED6C661EF95D}" destId="{0B87874C-6605-4E12-B933-61DB4D3C9C7D}" srcOrd="0" destOrd="0" parTransId="{11910622-6673-4F67-BAAC-4B22EC9155B4}" sibTransId="{8DA9786F-44A5-49B7-BB52-1E80619E3706}"/>
    <dgm:cxn modelId="{14F7FB75-D99B-4B36-A8E8-33117E604C5B}" type="presOf" srcId="{8DA9786F-44A5-49B7-BB52-1E80619E3706}" destId="{6CB12312-41F5-4659-AFA7-FEFA4609144F}" srcOrd="0" destOrd="0" presId="urn:microsoft.com/office/officeart/2005/8/layout/process2"/>
    <dgm:cxn modelId="{5C24E7DB-A972-4E76-8B91-C56D1F36F5E3}" type="presOf" srcId="{E425412B-502E-478A-92F6-08081067A165}" destId="{7F0763DE-2399-4A03-BAEC-405613BEBCC8}" srcOrd="0" destOrd="0" presId="urn:microsoft.com/office/officeart/2005/8/layout/process2"/>
    <dgm:cxn modelId="{798436E5-D75C-4B4B-A2F8-D809DE82724B}" type="presOf" srcId="{0B87874C-6605-4E12-B933-61DB4D3C9C7D}" destId="{9280361E-68DE-4DBA-9208-B290507E0E87}" srcOrd="0" destOrd="0" presId="urn:microsoft.com/office/officeart/2005/8/layout/process2"/>
    <dgm:cxn modelId="{8EF78897-0AFF-4C31-B581-575257A4749E}" type="presOf" srcId="{E425412B-502E-478A-92F6-08081067A165}" destId="{58C72EBC-E745-497A-8621-18C2AABFB2D0}" srcOrd="1" destOrd="0" presId="urn:microsoft.com/office/officeart/2005/8/layout/process2"/>
    <dgm:cxn modelId="{EEC960D0-4837-4407-BCF6-0ACAFCE2F6C7}" type="presOf" srcId="{9A172FA2-22CF-4659-80ED-C719BBACC513}" destId="{5028A6D8-5596-4926-8D59-0E5EDACDA86D}" srcOrd="0" destOrd="0" presId="urn:microsoft.com/office/officeart/2005/8/layout/process2"/>
    <dgm:cxn modelId="{EB0021DA-73E6-42CD-91E9-5527B43CDFFC}" srcId="{38C09BA7-7B61-4A4C-A795-ED6C661EF95D}" destId="{7389B338-1ABD-4425-BFF4-DDE8FD579A2A}" srcOrd="2" destOrd="0" parTransId="{E72258AD-7FD6-46BC-B80D-8DD4F99B23E5}" sibTransId="{6BE9D4E1-00FD-4C27-8559-9A1531B523EF}"/>
    <dgm:cxn modelId="{1E8C607C-5DBE-4C20-9CBB-F2A24C23436B}" type="presOf" srcId="{38C09BA7-7B61-4A4C-A795-ED6C661EF95D}" destId="{4FA14C0F-4E1A-40E7-8337-2CA238EE65FA}" srcOrd="0" destOrd="0" presId="urn:microsoft.com/office/officeart/2005/8/layout/process2"/>
    <dgm:cxn modelId="{E2E5EF4E-7F82-46E6-9E5D-B89024A36A46}" srcId="{38C09BA7-7B61-4A4C-A795-ED6C661EF95D}" destId="{9A172FA2-22CF-4659-80ED-C719BBACC513}" srcOrd="1" destOrd="0" parTransId="{8D8F49BA-6F45-4D95-B6D6-04001E230517}" sibTransId="{E425412B-502E-478A-92F6-08081067A165}"/>
    <dgm:cxn modelId="{9D2E4248-38F0-48C3-A5EE-CBF0B93A8996}" type="presParOf" srcId="{4FA14C0F-4E1A-40E7-8337-2CA238EE65FA}" destId="{9280361E-68DE-4DBA-9208-B290507E0E87}" srcOrd="0" destOrd="0" presId="urn:microsoft.com/office/officeart/2005/8/layout/process2"/>
    <dgm:cxn modelId="{201867AD-2E2B-49CC-83E5-291B4396C447}" type="presParOf" srcId="{4FA14C0F-4E1A-40E7-8337-2CA238EE65FA}" destId="{6CB12312-41F5-4659-AFA7-FEFA4609144F}" srcOrd="1" destOrd="0" presId="urn:microsoft.com/office/officeart/2005/8/layout/process2"/>
    <dgm:cxn modelId="{21E0FB02-F7BE-424E-B792-F78E1ABCA488}" type="presParOf" srcId="{6CB12312-41F5-4659-AFA7-FEFA4609144F}" destId="{2BEA2BAF-C047-425B-95FD-FDF5B23684FD}" srcOrd="0" destOrd="0" presId="urn:microsoft.com/office/officeart/2005/8/layout/process2"/>
    <dgm:cxn modelId="{8D559448-2512-4D72-9307-5FF47C5B530E}" type="presParOf" srcId="{4FA14C0F-4E1A-40E7-8337-2CA238EE65FA}" destId="{5028A6D8-5596-4926-8D59-0E5EDACDA86D}" srcOrd="2" destOrd="0" presId="urn:microsoft.com/office/officeart/2005/8/layout/process2"/>
    <dgm:cxn modelId="{D0D35B4D-2CC6-4A56-B023-09140AB78F97}" type="presParOf" srcId="{4FA14C0F-4E1A-40E7-8337-2CA238EE65FA}" destId="{7F0763DE-2399-4A03-BAEC-405613BEBCC8}" srcOrd="3" destOrd="0" presId="urn:microsoft.com/office/officeart/2005/8/layout/process2"/>
    <dgm:cxn modelId="{4DB8FE3D-C20F-4DB8-A5F0-51291AA6231B}" type="presParOf" srcId="{7F0763DE-2399-4A03-BAEC-405613BEBCC8}" destId="{58C72EBC-E745-497A-8621-18C2AABFB2D0}" srcOrd="0" destOrd="0" presId="urn:microsoft.com/office/officeart/2005/8/layout/process2"/>
    <dgm:cxn modelId="{9830F271-920E-44A4-B440-56015C9C607E}" type="presParOf" srcId="{4FA14C0F-4E1A-40E7-8337-2CA238EE65FA}" destId="{39BC2003-BF78-4819-8503-1F68C01C90BC}"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927F-8C39-4D73-AEC8-0837C194314A}">
      <dsp:nvSpPr>
        <dsp:cNvPr id="0" name=""/>
        <dsp:cNvSpPr/>
      </dsp:nvSpPr>
      <dsp:spPr>
        <a:xfrm>
          <a:off x="0" y="0"/>
          <a:ext cx="2995718" cy="530171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entury Gothic" panose="020B0502020202020204" pitchFamily="34" charset="0"/>
            </a:rPr>
            <a:t>Home-Based Instruction</a:t>
          </a:r>
          <a:endParaRPr lang="en-US" sz="2400" kern="1200" dirty="0">
            <a:latin typeface="Century Gothic" panose="020B0502020202020204" pitchFamily="34" charset="0"/>
          </a:endParaRPr>
        </a:p>
      </dsp:txBody>
      <dsp:txXfrm>
        <a:off x="0" y="0"/>
        <a:ext cx="2995718" cy="1590514"/>
      </dsp:txXfrm>
    </dsp:sp>
    <dsp:sp modelId="{F3488AE1-D201-458D-9514-768C9DABAE4D}">
      <dsp:nvSpPr>
        <dsp:cNvPr id="0" name=""/>
        <dsp:cNvSpPr/>
      </dsp:nvSpPr>
      <dsp:spPr>
        <a:xfrm>
          <a:off x="299621" y="1269594"/>
          <a:ext cx="2396574" cy="17163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Typically when a parent is part of the educational team and serves as an instructor.  </a:t>
          </a:r>
          <a:endParaRPr lang="en-US" sz="1700" kern="1200" dirty="0"/>
        </a:p>
      </dsp:txBody>
      <dsp:txXfrm>
        <a:off x="349890" y="1319863"/>
        <a:ext cx="2296036" cy="1615788"/>
      </dsp:txXfrm>
    </dsp:sp>
    <dsp:sp modelId="{96D70386-DF33-4B3A-907C-993CEB64CAC5}">
      <dsp:nvSpPr>
        <dsp:cNvPr id="0" name=""/>
        <dsp:cNvSpPr/>
      </dsp:nvSpPr>
      <dsp:spPr>
        <a:xfrm>
          <a:off x="312491" y="3335180"/>
          <a:ext cx="2396574" cy="17163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Follows the guidelines of the district/LEA for Independent Study and Master Agreement.</a:t>
          </a:r>
          <a:endParaRPr lang="en-US" sz="1700" kern="1200" dirty="0"/>
        </a:p>
      </dsp:txBody>
      <dsp:txXfrm>
        <a:off x="362760" y="3385449"/>
        <a:ext cx="2296036" cy="1615788"/>
      </dsp:txXfrm>
    </dsp:sp>
    <dsp:sp modelId="{0BD6D880-F268-4B4E-8E46-0729BED8D2D3}">
      <dsp:nvSpPr>
        <dsp:cNvPr id="0" name=""/>
        <dsp:cNvSpPr/>
      </dsp:nvSpPr>
      <dsp:spPr>
        <a:xfrm>
          <a:off x="3092703" y="0"/>
          <a:ext cx="2995718" cy="530171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entury Gothic" panose="020B0502020202020204" pitchFamily="34" charset="0"/>
            </a:rPr>
            <a:t>Schooling at Home</a:t>
          </a:r>
          <a:endParaRPr lang="en-US" sz="2400" kern="1200" dirty="0">
            <a:latin typeface="Century Gothic" panose="020B0502020202020204" pitchFamily="34" charset="0"/>
          </a:endParaRPr>
        </a:p>
      </dsp:txBody>
      <dsp:txXfrm>
        <a:off x="3092703" y="0"/>
        <a:ext cx="2995718" cy="1590514"/>
      </dsp:txXfrm>
    </dsp:sp>
    <dsp:sp modelId="{7F161909-B187-4290-B589-66C125B89FEC}">
      <dsp:nvSpPr>
        <dsp:cNvPr id="0" name=""/>
        <dsp:cNvSpPr/>
      </dsp:nvSpPr>
      <dsp:spPr>
        <a:xfrm>
          <a:off x="3391059" y="1282624"/>
          <a:ext cx="2396574" cy="17163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All instructional needs met solely by family and independent of district/LEA.</a:t>
          </a:r>
          <a:endParaRPr lang="en-US" sz="1700" kern="1200" dirty="0"/>
        </a:p>
      </dsp:txBody>
      <dsp:txXfrm>
        <a:off x="3441328" y="1332893"/>
        <a:ext cx="2296036" cy="1615788"/>
      </dsp:txXfrm>
    </dsp:sp>
    <dsp:sp modelId="{4D226F19-DE85-4889-A533-D969AA0880BA}">
      <dsp:nvSpPr>
        <dsp:cNvPr id="0" name=""/>
        <dsp:cNvSpPr/>
      </dsp:nvSpPr>
      <dsp:spPr>
        <a:xfrm>
          <a:off x="3392209" y="3320172"/>
          <a:ext cx="2396574" cy="17163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Parent(s) must file a “Private School Affidavit” with CDE. </a:t>
          </a:r>
          <a:endParaRPr lang="en-US" sz="1700" kern="1200" dirty="0"/>
        </a:p>
      </dsp:txBody>
      <dsp:txXfrm>
        <a:off x="3442478" y="3370441"/>
        <a:ext cx="2296036" cy="1615788"/>
      </dsp:txXfrm>
    </dsp:sp>
    <dsp:sp modelId="{D668E1CA-966A-4C15-AA0B-14ADB9A33900}">
      <dsp:nvSpPr>
        <dsp:cNvPr id="0" name=""/>
        <dsp:cNvSpPr/>
      </dsp:nvSpPr>
      <dsp:spPr>
        <a:xfrm>
          <a:off x="6172991" y="0"/>
          <a:ext cx="2995718" cy="5301714"/>
        </a:xfrm>
        <a:prstGeom prst="roundRect">
          <a:avLst>
            <a:gd name="adj" fmla="val 10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entury Gothic" panose="020B0502020202020204" pitchFamily="34" charset="0"/>
            </a:rPr>
            <a:t>Home &amp; Hospital Instruction</a:t>
          </a:r>
          <a:endParaRPr lang="en-US" sz="2400" kern="1200" dirty="0">
            <a:latin typeface="Century Gothic" panose="020B0502020202020204" pitchFamily="34" charset="0"/>
          </a:endParaRPr>
        </a:p>
      </dsp:txBody>
      <dsp:txXfrm>
        <a:off x="6172991" y="0"/>
        <a:ext cx="2995718" cy="1590514"/>
      </dsp:txXfrm>
    </dsp:sp>
    <dsp:sp modelId="{5E5D23B5-8041-4F20-B59B-B9A09703C20A}">
      <dsp:nvSpPr>
        <dsp:cNvPr id="0" name=""/>
        <dsp:cNvSpPr/>
      </dsp:nvSpPr>
      <dsp:spPr>
        <a:xfrm>
          <a:off x="6483383" y="1292937"/>
          <a:ext cx="2396574" cy="17163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i="0" kern="1200" dirty="0" smtClean="0"/>
            <a:t>Temporary service provided to help students maintain continuity of instruction during a period of temporary disability.</a:t>
          </a:r>
          <a:endParaRPr lang="en-US" sz="1700" kern="1200" dirty="0"/>
        </a:p>
      </dsp:txBody>
      <dsp:txXfrm>
        <a:off x="6533652" y="1343206"/>
        <a:ext cx="2296036" cy="1615788"/>
      </dsp:txXfrm>
    </dsp:sp>
    <dsp:sp modelId="{46FD62DE-9D06-4DB2-803D-8F4A552224F1}">
      <dsp:nvSpPr>
        <dsp:cNvPr id="0" name=""/>
        <dsp:cNvSpPr/>
      </dsp:nvSpPr>
      <dsp:spPr>
        <a:xfrm>
          <a:off x="6484534" y="3330485"/>
          <a:ext cx="2396574" cy="17163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i="0" kern="1200" dirty="0" smtClean="0"/>
            <a:t>Instruction provided to a student in a hospital, health facility, or in the student's home.</a:t>
          </a:r>
          <a:endParaRPr lang="en-US" sz="1700" kern="1200" dirty="0"/>
        </a:p>
      </dsp:txBody>
      <dsp:txXfrm>
        <a:off x="6534803" y="3380754"/>
        <a:ext cx="2296036" cy="16157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1B997-7716-48EC-9FF0-18690AA8605C}">
      <dsp:nvSpPr>
        <dsp:cNvPr id="0" name=""/>
        <dsp:cNvSpPr/>
      </dsp:nvSpPr>
      <dsp:spPr>
        <a:xfrm>
          <a:off x="2837385" y="596210"/>
          <a:ext cx="4075796" cy="4075796"/>
        </a:xfrm>
        <a:prstGeom prst="blockArc">
          <a:avLst>
            <a:gd name="adj1" fmla="val 12600000"/>
            <a:gd name="adj2" fmla="val 16200000"/>
            <a:gd name="adj3" fmla="val 4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384921-52B3-4637-950D-3A13B4D02E15}">
      <dsp:nvSpPr>
        <dsp:cNvPr id="0" name=""/>
        <dsp:cNvSpPr/>
      </dsp:nvSpPr>
      <dsp:spPr>
        <a:xfrm>
          <a:off x="2837385" y="596210"/>
          <a:ext cx="4075796" cy="4075796"/>
        </a:xfrm>
        <a:prstGeom prst="blockArc">
          <a:avLst>
            <a:gd name="adj1" fmla="val 9000000"/>
            <a:gd name="adj2" fmla="val 12600000"/>
            <a:gd name="adj3" fmla="val 4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741259D-011B-4E1B-9777-3FE4D5CD7E11}">
      <dsp:nvSpPr>
        <dsp:cNvPr id="0" name=""/>
        <dsp:cNvSpPr/>
      </dsp:nvSpPr>
      <dsp:spPr>
        <a:xfrm>
          <a:off x="2837385" y="596210"/>
          <a:ext cx="4075796" cy="4075796"/>
        </a:xfrm>
        <a:prstGeom prst="blockArc">
          <a:avLst>
            <a:gd name="adj1" fmla="val 5400000"/>
            <a:gd name="adj2" fmla="val 9000000"/>
            <a:gd name="adj3" fmla="val 4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EC6154-4E36-45FD-AB15-08390DABA45E}">
      <dsp:nvSpPr>
        <dsp:cNvPr id="0" name=""/>
        <dsp:cNvSpPr/>
      </dsp:nvSpPr>
      <dsp:spPr>
        <a:xfrm>
          <a:off x="2837385" y="596210"/>
          <a:ext cx="4075796" cy="4075796"/>
        </a:xfrm>
        <a:prstGeom prst="blockArc">
          <a:avLst>
            <a:gd name="adj1" fmla="val 1800000"/>
            <a:gd name="adj2" fmla="val 5400000"/>
            <a:gd name="adj3" fmla="val 4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0E4ADB-8CA2-4090-8FFC-F219835B86E8}">
      <dsp:nvSpPr>
        <dsp:cNvPr id="0" name=""/>
        <dsp:cNvSpPr/>
      </dsp:nvSpPr>
      <dsp:spPr>
        <a:xfrm>
          <a:off x="2837385" y="596210"/>
          <a:ext cx="4075796" cy="4075796"/>
        </a:xfrm>
        <a:prstGeom prst="blockArc">
          <a:avLst>
            <a:gd name="adj1" fmla="val 19800000"/>
            <a:gd name="adj2" fmla="val 1800000"/>
            <a:gd name="adj3" fmla="val 4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48AABE-09DB-437D-A6CC-D8C0E54606FC}">
      <dsp:nvSpPr>
        <dsp:cNvPr id="0" name=""/>
        <dsp:cNvSpPr/>
      </dsp:nvSpPr>
      <dsp:spPr>
        <a:xfrm>
          <a:off x="2837385" y="596210"/>
          <a:ext cx="4075796" cy="4075796"/>
        </a:xfrm>
        <a:prstGeom prst="blockArc">
          <a:avLst>
            <a:gd name="adj1" fmla="val 16200000"/>
            <a:gd name="adj2" fmla="val 19800000"/>
            <a:gd name="adj3" fmla="val 45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B717DA-A029-4EB7-B662-48FFAB3C1523}">
      <dsp:nvSpPr>
        <dsp:cNvPr id="0" name=""/>
        <dsp:cNvSpPr/>
      </dsp:nvSpPr>
      <dsp:spPr>
        <a:xfrm>
          <a:off x="3959977" y="1718802"/>
          <a:ext cx="1830612" cy="18306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Service Providers</a:t>
          </a:r>
          <a:endParaRPr lang="en-US" sz="2500" kern="1200" dirty="0"/>
        </a:p>
      </dsp:txBody>
      <dsp:txXfrm>
        <a:off x="4228064" y="1986889"/>
        <a:ext cx="1294438" cy="1294438"/>
      </dsp:txXfrm>
    </dsp:sp>
    <dsp:sp modelId="{43CDC6D4-A143-4845-B40E-E5C3F8541987}">
      <dsp:nvSpPr>
        <dsp:cNvPr id="0" name=""/>
        <dsp:cNvSpPr/>
      </dsp:nvSpPr>
      <dsp:spPr>
        <a:xfrm>
          <a:off x="4234569" y="1627"/>
          <a:ext cx="1281428" cy="1281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Speech Therapist</a:t>
          </a:r>
          <a:endParaRPr lang="en-US" sz="1200" kern="1200" dirty="0"/>
        </a:p>
      </dsp:txBody>
      <dsp:txXfrm>
        <a:off x="4422230" y="189288"/>
        <a:ext cx="906106" cy="906106"/>
      </dsp:txXfrm>
    </dsp:sp>
    <dsp:sp modelId="{63EC6552-B7B3-4C71-AB66-76E6D5748FAD}">
      <dsp:nvSpPr>
        <dsp:cNvPr id="0" name=""/>
        <dsp:cNvSpPr/>
      </dsp:nvSpPr>
      <dsp:spPr>
        <a:xfrm>
          <a:off x="5959490" y="997510"/>
          <a:ext cx="1281428" cy="1281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Behavior Intervention Services</a:t>
          </a:r>
          <a:endParaRPr lang="en-US" sz="1200" kern="1200" dirty="0"/>
        </a:p>
      </dsp:txBody>
      <dsp:txXfrm>
        <a:off x="6147151" y="1185171"/>
        <a:ext cx="906106" cy="906106"/>
      </dsp:txXfrm>
    </dsp:sp>
    <dsp:sp modelId="{1669779E-0A1D-4C57-9DF0-CC2A6496352B}">
      <dsp:nvSpPr>
        <dsp:cNvPr id="0" name=""/>
        <dsp:cNvSpPr/>
      </dsp:nvSpPr>
      <dsp:spPr>
        <a:xfrm>
          <a:off x="5959490" y="2989277"/>
          <a:ext cx="1281428" cy="1281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Occupational Therapist</a:t>
          </a:r>
          <a:endParaRPr lang="en-US" sz="1200" kern="1200" dirty="0"/>
        </a:p>
      </dsp:txBody>
      <dsp:txXfrm>
        <a:off x="6147151" y="3176938"/>
        <a:ext cx="906106" cy="906106"/>
      </dsp:txXfrm>
    </dsp:sp>
    <dsp:sp modelId="{FFB122DB-CFCC-4447-A97E-BB93573227DA}">
      <dsp:nvSpPr>
        <dsp:cNvPr id="0" name=""/>
        <dsp:cNvSpPr/>
      </dsp:nvSpPr>
      <dsp:spPr>
        <a:xfrm>
          <a:off x="4234569" y="3985160"/>
          <a:ext cx="1281428" cy="1281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Adapted P.E.</a:t>
          </a:r>
          <a:endParaRPr lang="en-US" sz="1200" kern="1200" dirty="0"/>
        </a:p>
      </dsp:txBody>
      <dsp:txXfrm>
        <a:off x="4422230" y="4172821"/>
        <a:ext cx="906106" cy="906106"/>
      </dsp:txXfrm>
    </dsp:sp>
    <dsp:sp modelId="{BABB08E5-0FA5-4509-A92B-CB8FA70EA092}">
      <dsp:nvSpPr>
        <dsp:cNvPr id="0" name=""/>
        <dsp:cNvSpPr/>
      </dsp:nvSpPr>
      <dsp:spPr>
        <a:xfrm>
          <a:off x="2509649" y="2989277"/>
          <a:ext cx="1281428" cy="1281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Mental Health Service Providers</a:t>
          </a:r>
          <a:endParaRPr lang="en-US" sz="1200" kern="1200" dirty="0"/>
        </a:p>
      </dsp:txBody>
      <dsp:txXfrm>
        <a:off x="2697310" y="3176938"/>
        <a:ext cx="906106" cy="906106"/>
      </dsp:txXfrm>
    </dsp:sp>
    <dsp:sp modelId="{903A0FFA-0A88-4B1A-92EF-20566F599BF3}">
      <dsp:nvSpPr>
        <dsp:cNvPr id="0" name=""/>
        <dsp:cNvSpPr/>
      </dsp:nvSpPr>
      <dsp:spPr>
        <a:xfrm>
          <a:off x="2509649" y="997510"/>
          <a:ext cx="1281428" cy="12814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Specialized Academic Instruction</a:t>
          </a:r>
          <a:endParaRPr lang="en-US" sz="1200" kern="1200" dirty="0"/>
        </a:p>
      </dsp:txBody>
      <dsp:txXfrm>
        <a:off x="2697310" y="1185171"/>
        <a:ext cx="906106" cy="9061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DF0EB-E5EF-48C0-8C43-3685E61CD2CE}">
      <dsp:nvSpPr>
        <dsp:cNvPr id="0" name=""/>
        <dsp:cNvSpPr/>
      </dsp:nvSpPr>
      <dsp:spPr>
        <a:xfrm>
          <a:off x="4748851" y="2916368"/>
          <a:ext cx="3787761" cy="347555"/>
        </a:xfrm>
        <a:custGeom>
          <a:avLst/>
          <a:gdLst/>
          <a:ahLst/>
          <a:cxnLst/>
          <a:rect l="0" t="0" r="0" b="0"/>
          <a:pathLst>
            <a:path>
              <a:moveTo>
                <a:pt x="0" y="0"/>
              </a:moveTo>
              <a:lnTo>
                <a:pt x="0" y="173777"/>
              </a:lnTo>
              <a:lnTo>
                <a:pt x="3787761" y="173777"/>
              </a:lnTo>
              <a:lnTo>
                <a:pt x="3787761" y="34755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E3C7CC2-EDB0-47E7-B635-B6A88CF6CEA7}">
      <dsp:nvSpPr>
        <dsp:cNvPr id="0" name=""/>
        <dsp:cNvSpPr/>
      </dsp:nvSpPr>
      <dsp:spPr>
        <a:xfrm>
          <a:off x="4748851" y="2916368"/>
          <a:ext cx="1857919" cy="347555"/>
        </a:xfrm>
        <a:custGeom>
          <a:avLst/>
          <a:gdLst/>
          <a:ahLst/>
          <a:cxnLst/>
          <a:rect l="0" t="0" r="0" b="0"/>
          <a:pathLst>
            <a:path>
              <a:moveTo>
                <a:pt x="0" y="0"/>
              </a:moveTo>
              <a:lnTo>
                <a:pt x="0" y="173777"/>
              </a:lnTo>
              <a:lnTo>
                <a:pt x="1857919" y="173777"/>
              </a:lnTo>
              <a:lnTo>
                <a:pt x="1857919" y="34755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9B0480-8B14-438A-8F72-40231FA8FF13}">
      <dsp:nvSpPr>
        <dsp:cNvPr id="0" name=""/>
        <dsp:cNvSpPr/>
      </dsp:nvSpPr>
      <dsp:spPr>
        <a:xfrm>
          <a:off x="5564031" y="4695628"/>
          <a:ext cx="2972582" cy="2354283"/>
        </a:xfrm>
        <a:custGeom>
          <a:avLst/>
          <a:gdLst/>
          <a:ahLst/>
          <a:cxnLst/>
          <a:rect l="0" t="0" r="0" b="0"/>
          <a:pathLst>
            <a:path>
              <a:moveTo>
                <a:pt x="0" y="2354283"/>
              </a:moveTo>
              <a:lnTo>
                <a:pt x="2972582"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A7E8E8-B430-4854-AC27-387C977AE2E1}">
      <dsp:nvSpPr>
        <dsp:cNvPr id="0" name=""/>
        <dsp:cNvSpPr/>
      </dsp:nvSpPr>
      <dsp:spPr>
        <a:xfrm>
          <a:off x="5564031" y="4695628"/>
          <a:ext cx="1042740" cy="2354283"/>
        </a:xfrm>
        <a:custGeom>
          <a:avLst/>
          <a:gdLst/>
          <a:ahLst/>
          <a:cxnLst/>
          <a:rect l="0" t="0" r="0" b="0"/>
          <a:pathLst>
            <a:path>
              <a:moveTo>
                <a:pt x="0" y="2354283"/>
              </a:moveTo>
              <a:lnTo>
                <a:pt x="1042740"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D878E3-40FD-43A8-9FDD-BAF00FA12084}">
      <dsp:nvSpPr>
        <dsp:cNvPr id="0" name=""/>
        <dsp:cNvSpPr/>
      </dsp:nvSpPr>
      <dsp:spPr>
        <a:xfrm>
          <a:off x="4676929" y="4695628"/>
          <a:ext cx="887101" cy="2354283"/>
        </a:xfrm>
        <a:custGeom>
          <a:avLst/>
          <a:gdLst/>
          <a:ahLst/>
          <a:cxnLst/>
          <a:rect l="0" t="0" r="0" b="0"/>
          <a:pathLst>
            <a:path>
              <a:moveTo>
                <a:pt x="887101" y="2354283"/>
              </a:moveTo>
              <a:lnTo>
                <a:pt x="0"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96F577-953C-4746-81FF-C55C483E70C1}">
      <dsp:nvSpPr>
        <dsp:cNvPr id="0" name=""/>
        <dsp:cNvSpPr/>
      </dsp:nvSpPr>
      <dsp:spPr>
        <a:xfrm>
          <a:off x="2747087" y="4695628"/>
          <a:ext cx="2816943" cy="2354283"/>
        </a:xfrm>
        <a:custGeom>
          <a:avLst/>
          <a:gdLst/>
          <a:ahLst/>
          <a:cxnLst/>
          <a:rect l="0" t="0" r="0" b="0"/>
          <a:pathLst>
            <a:path>
              <a:moveTo>
                <a:pt x="2816943" y="2354283"/>
              </a:moveTo>
              <a:lnTo>
                <a:pt x="0"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4B9D58-99CF-43C5-B68C-AD9D8E751968}">
      <dsp:nvSpPr>
        <dsp:cNvPr id="0" name=""/>
        <dsp:cNvSpPr/>
      </dsp:nvSpPr>
      <dsp:spPr>
        <a:xfrm>
          <a:off x="817245" y="4695628"/>
          <a:ext cx="4746785" cy="2354283"/>
        </a:xfrm>
        <a:custGeom>
          <a:avLst/>
          <a:gdLst/>
          <a:ahLst/>
          <a:cxnLst/>
          <a:rect l="0" t="0" r="0" b="0"/>
          <a:pathLst>
            <a:path>
              <a:moveTo>
                <a:pt x="4746785" y="2354283"/>
              </a:moveTo>
              <a:lnTo>
                <a:pt x="0" y="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51F34D7-4A2D-4474-B2FA-EC45115EDC70}">
      <dsp:nvSpPr>
        <dsp:cNvPr id="0" name=""/>
        <dsp:cNvSpPr/>
      </dsp:nvSpPr>
      <dsp:spPr>
        <a:xfrm>
          <a:off x="4748851" y="2916368"/>
          <a:ext cx="815179" cy="3049394"/>
        </a:xfrm>
        <a:custGeom>
          <a:avLst/>
          <a:gdLst/>
          <a:ahLst/>
          <a:cxnLst/>
          <a:rect l="0" t="0" r="0" b="0"/>
          <a:pathLst>
            <a:path>
              <a:moveTo>
                <a:pt x="0" y="0"/>
              </a:moveTo>
              <a:lnTo>
                <a:pt x="0" y="2875616"/>
              </a:lnTo>
              <a:lnTo>
                <a:pt x="815179" y="2875616"/>
              </a:lnTo>
              <a:lnTo>
                <a:pt x="815179" y="304939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FF8BDA-1C2F-4348-BB47-1D4C5FEE33E1}">
      <dsp:nvSpPr>
        <dsp:cNvPr id="0" name=""/>
        <dsp:cNvSpPr/>
      </dsp:nvSpPr>
      <dsp:spPr>
        <a:xfrm>
          <a:off x="2747087" y="2916368"/>
          <a:ext cx="2001764" cy="347555"/>
        </a:xfrm>
        <a:custGeom>
          <a:avLst/>
          <a:gdLst/>
          <a:ahLst/>
          <a:cxnLst/>
          <a:rect l="0" t="0" r="0" b="0"/>
          <a:pathLst>
            <a:path>
              <a:moveTo>
                <a:pt x="2001764" y="0"/>
              </a:moveTo>
              <a:lnTo>
                <a:pt x="2001764" y="173777"/>
              </a:lnTo>
              <a:lnTo>
                <a:pt x="0" y="173777"/>
              </a:lnTo>
              <a:lnTo>
                <a:pt x="0" y="34755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51F571-DBE5-40E5-952A-4455430EF97B}">
      <dsp:nvSpPr>
        <dsp:cNvPr id="0" name=""/>
        <dsp:cNvSpPr/>
      </dsp:nvSpPr>
      <dsp:spPr>
        <a:xfrm>
          <a:off x="817245" y="2916368"/>
          <a:ext cx="3931606" cy="347555"/>
        </a:xfrm>
        <a:custGeom>
          <a:avLst/>
          <a:gdLst/>
          <a:ahLst/>
          <a:cxnLst/>
          <a:rect l="0" t="0" r="0" b="0"/>
          <a:pathLst>
            <a:path>
              <a:moveTo>
                <a:pt x="3931606" y="0"/>
              </a:moveTo>
              <a:lnTo>
                <a:pt x="3931606" y="173777"/>
              </a:lnTo>
              <a:lnTo>
                <a:pt x="0" y="173777"/>
              </a:lnTo>
              <a:lnTo>
                <a:pt x="0" y="34755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498724-3DFA-40A6-8045-11A5FDA4C40F}">
      <dsp:nvSpPr>
        <dsp:cNvPr id="0" name=""/>
        <dsp:cNvSpPr/>
      </dsp:nvSpPr>
      <dsp:spPr>
        <a:xfrm>
          <a:off x="3825055" y="1777001"/>
          <a:ext cx="1847592" cy="11393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Common</a:t>
          </a:r>
        </a:p>
        <a:p>
          <a:pPr lvl="0" algn="ctr" defTabSz="800100">
            <a:lnSpc>
              <a:spcPct val="90000"/>
            </a:lnSpc>
            <a:spcBef>
              <a:spcPct val="0"/>
            </a:spcBef>
            <a:spcAft>
              <a:spcPct val="35000"/>
            </a:spcAft>
          </a:pPr>
          <a:r>
            <a:rPr lang="en-US" sz="1800" kern="1200" dirty="0" smtClean="0"/>
            <a:t> Related </a:t>
          </a:r>
        </a:p>
        <a:p>
          <a:pPr lvl="0" algn="ctr" defTabSz="800100">
            <a:lnSpc>
              <a:spcPct val="90000"/>
            </a:lnSpc>
            <a:spcBef>
              <a:spcPct val="0"/>
            </a:spcBef>
            <a:spcAft>
              <a:spcPct val="35000"/>
            </a:spcAft>
          </a:pPr>
          <a:r>
            <a:rPr lang="en-US" sz="1800" kern="1200" dirty="0" smtClean="0"/>
            <a:t>Services</a:t>
          </a:r>
          <a:endParaRPr lang="en-US" sz="1800" kern="1200" dirty="0"/>
        </a:p>
      </dsp:txBody>
      <dsp:txXfrm>
        <a:off x="3825055" y="1777001"/>
        <a:ext cx="1847592" cy="1139366"/>
      </dsp:txXfrm>
    </dsp:sp>
    <dsp:sp modelId="{F3F58287-DD9C-4323-B3A4-A4A311641C6D}">
      <dsp:nvSpPr>
        <dsp:cNvPr id="0" name=""/>
        <dsp:cNvSpPr/>
      </dsp:nvSpPr>
      <dsp:spPr>
        <a:xfrm>
          <a:off x="4552716" y="2783649"/>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en-US" sz="900" kern="1200" dirty="0" smtClean="0"/>
            <a:t>34 CFR 300.320 </a:t>
          </a:r>
          <a:endParaRPr lang="en-US" sz="900" kern="1200" dirty="0"/>
        </a:p>
      </dsp:txBody>
      <dsp:txXfrm>
        <a:off x="4552716" y="2783649"/>
        <a:ext cx="1294598" cy="248253"/>
      </dsp:txXfrm>
    </dsp:sp>
    <dsp:sp modelId="{4C7B1CE0-B953-4BFF-985D-4BB48BFD9AD5}">
      <dsp:nvSpPr>
        <dsp:cNvPr id="0" name=""/>
        <dsp:cNvSpPr/>
      </dsp:nvSpPr>
      <dsp:spPr>
        <a:xfrm>
          <a:off x="98024" y="3263923"/>
          <a:ext cx="1438442" cy="1084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Speech</a:t>
          </a:r>
          <a:endParaRPr lang="en-US" sz="1800" kern="1200" dirty="0"/>
        </a:p>
      </dsp:txBody>
      <dsp:txXfrm>
        <a:off x="98024" y="3263923"/>
        <a:ext cx="1438442" cy="1084149"/>
      </dsp:txXfrm>
    </dsp:sp>
    <dsp:sp modelId="{1716359B-5C90-4868-B261-CA219677ADBF}">
      <dsp:nvSpPr>
        <dsp:cNvPr id="0" name=""/>
        <dsp:cNvSpPr/>
      </dsp:nvSpPr>
      <dsp:spPr>
        <a:xfrm>
          <a:off x="621110" y="4176649"/>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dirty="0" smtClean="0"/>
            <a:t>5 CCR Section 3051.1</a:t>
          </a:r>
          <a:endParaRPr lang="en-US" sz="1100" kern="1200" dirty="0"/>
        </a:p>
      </dsp:txBody>
      <dsp:txXfrm>
        <a:off x="621110" y="4176649"/>
        <a:ext cx="1294598" cy="248253"/>
      </dsp:txXfrm>
    </dsp:sp>
    <dsp:sp modelId="{B7F454B9-5EAD-4142-BC87-3886D2822412}">
      <dsp:nvSpPr>
        <dsp:cNvPr id="0" name=""/>
        <dsp:cNvSpPr/>
      </dsp:nvSpPr>
      <dsp:spPr>
        <a:xfrm>
          <a:off x="2027866" y="3263923"/>
          <a:ext cx="1438442" cy="1084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Occupational Therapy</a:t>
          </a:r>
          <a:endParaRPr lang="en-US" sz="1800" kern="1200" dirty="0"/>
        </a:p>
      </dsp:txBody>
      <dsp:txXfrm>
        <a:off x="2027866" y="3263923"/>
        <a:ext cx="1438442" cy="1084149"/>
      </dsp:txXfrm>
    </dsp:sp>
    <dsp:sp modelId="{832986B3-9DE2-4CCD-AF7A-BAE7DD1DDD56}">
      <dsp:nvSpPr>
        <dsp:cNvPr id="0" name=""/>
        <dsp:cNvSpPr/>
      </dsp:nvSpPr>
      <dsp:spPr>
        <a:xfrm>
          <a:off x="2550951" y="4176649"/>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dirty="0" smtClean="0"/>
            <a:t>5 CCR Section 3051.6</a:t>
          </a:r>
        </a:p>
      </dsp:txBody>
      <dsp:txXfrm>
        <a:off x="2550951" y="4176649"/>
        <a:ext cx="1294598" cy="248253"/>
      </dsp:txXfrm>
    </dsp:sp>
    <dsp:sp modelId="{D4988C66-3B40-4E64-816D-7D79DEF4A00E}">
      <dsp:nvSpPr>
        <dsp:cNvPr id="0" name=""/>
        <dsp:cNvSpPr/>
      </dsp:nvSpPr>
      <dsp:spPr>
        <a:xfrm>
          <a:off x="4844810" y="5965762"/>
          <a:ext cx="1438442" cy="1084149"/>
        </a:xfrm>
        <a:prstGeom prst="rect">
          <a:avLst/>
        </a:prstGeom>
        <a:solidFill>
          <a:schemeClr val="bg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ERMHS</a:t>
          </a:r>
          <a:endParaRPr lang="en-US" sz="1800" kern="1200" dirty="0"/>
        </a:p>
      </dsp:txBody>
      <dsp:txXfrm>
        <a:off x="4844810" y="5965762"/>
        <a:ext cx="1438442" cy="1084149"/>
      </dsp:txXfrm>
    </dsp:sp>
    <dsp:sp modelId="{85736952-41B7-4CD2-9DE8-C5C612A8358B}">
      <dsp:nvSpPr>
        <dsp:cNvPr id="0" name=""/>
        <dsp:cNvSpPr/>
      </dsp:nvSpPr>
      <dsp:spPr>
        <a:xfrm>
          <a:off x="5534001" y="6864601"/>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en-US" sz="900" kern="1200" dirty="0" smtClean="0"/>
            <a:t>34 CFR 300.320</a:t>
          </a:r>
          <a:r>
            <a:rPr lang="en-US" sz="1100" kern="1200" dirty="0" smtClean="0"/>
            <a:t> </a:t>
          </a:r>
          <a:endParaRPr lang="en-US" sz="1100" kern="1200" dirty="0"/>
        </a:p>
      </dsp:txBody>
      <dsp:txXfrm>
        <a:off x="5534001" y="6864601"/>
        <a:ext cx="1294598" cy="248253"/>
      </dsp:txXfrm>
    </dsp:sp>
    <dsp:sp modelId="{F69E8D6F-8DB8-495B-93D4-68F775CB4143}">
      <dsp:nvSpPr>
        <dsp:cNvPr id="0" name=""/>
        <dsp:cNvSpPr/>
      </dsp:nvSpPr>
      <dsp:spPr>
        <a:xfrm>
          <a:off x="98024" y="4695628"/>
          <a:ext cx="1438442" cy="1084149"/>
        </a:xfrm>
        <a:prstGeom prst="rect">
          <a:avLst/>
        </a:prstGeom>
        <a:solidFill>
          <a:schemeClr val="bg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Psychological Service</a:t>
          </a:r>
          <a:endParaRPr lang="en-US" sz="1800" kern="1200" dirty="0"/>
        </a:p>
      </dsp:txBody>
      <dsp:txXfrm>
        <a:off x="98024" y="4695628"/>
        <a:ext cx="1438442" cy="1084149"/>
      </dsp:txXfrm>
    </dsp:sp>
    <dsp:sp modelId="{9A0F145A-C670-4592-A87A-20AF359CFB27}">
      <dsp:nvSpPr>
        <dsp:cNvPr id="0" name=""/>
        <dsp:cNvSpPr/>
      </dsp:nvSpPr>
      <dsp:spPr>
        <a:xfrm>
          <a:off x="621110" y="5608354"/>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en-US" sz="1000" kern="1200" dirty="0" smtClean="0"/>
            <a:t>5 CCR Section 3051.10</a:t>
          </a:r>
          <a:endParaRPr lang="en-US" sz="1000" kern="1200" dirty="0"/>
        </a:p>
      </dsp:txBody>
      <dsp:txXfrm>
        <a:off x="621110" y="5608354"/>
        <a:ext cx="1294598" cy="248253"/>
      </dsp:txXfrm>
    </dsp:sp>
    <dsp:sp modelId="{CB3E9E08-BC70-4424-B1BD-4B0BA38CD577}">
      <dsp:nvSpPr>
        <dsp:cNvPr id="0" name=""/>
        <dsp:cNvSpPr/>
      </dsp:nvSpPr>
      <dsp:spPr>
        <a:xfrm>
          <a:off x="2027866" y="4695628"/>
          <a:ext cx="1438442" cy="1084149"/>
        </a:xfrm>
        <a:prstGeom prst="rect">
          <a:avLst/>
        </a:prstGeom>
        <a:solidFill>
          <a:schemeClr val="bg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Counseling &amp; Guidance</a:t>
          </a:r>
          <a:endParaRPr lang="en-US" sz="1800" kern="1200" dirty="0"/>
        </a:p>
      </dsp:txBody>
      <dsp:txXfrm>
        <a:off x="2027866" y="4695628"/>
        <a:ext cx="1438442" cy="1084149"/>
      </dsp:txXfrm>
    </dsp:sp>
    <dsp:sp modelId="{E996F5AC-D813-4617-A518-C609FA35B592}">
      <dsp:nvSpPr>
        <dsp:cNvPr id="0" name=""/>
        <dsp:cNvSpPr/>
      </dsp:nvSpPr>
      <dsp:spPr>
        <a:xfrm>
          <a:off x="2567406" y="5608354"/>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dirty="0" smtClean="0"/>
            <a:t>5 CCR Section 3051.9</a:t>
          </a:r>
          <a:endParaRPr lang="en-US" sz="1100" kern="1200" dirty="0"/>
        </a:p>
      </dsp:txBody>
      <dsp:txXfrm>
        <a:off x="2567406" y="5608354"/>
        <a:ext cx="1294598" cy="248253"/>
      </dsp:txXfrm>
    </dsp:sp>
    <dsp:sp modelId="{C3A6EBE7-9B9D-4BCE-9EFE-66584B79C814}">
      <dsp:nvSpPr>
        <dsp:cNvPr id="0" name=""/>
        <dsp:cNvSpPr/>
      </dsp:nvSpPr>
      <dsp:spPr>
        <a:xfrm>
          <a:off x="3957708" y="4695628"/>
          <a:ext cx="1438442" cy="1084149"/>
        </a:xfrm>
        <a:prstGeom prst="rect">
          <a:avLst/>
        </a:prstGeom>
        <a:solidFill>
          <a:schemeClr val="bg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Individual Counseling</a:t>
          </a:r>
          <a:endParaRPr lang="en-US" sz="1800" kern="1200" dirty="0"/>
        </a:p>
      </dsp:txBody>
      <dsp:txXfrm>
        <a:off x="3957708" y="4695628"/>
        <a:ext cx="1438442" cy="1084149"/>
      </dsp:txXfrm>
    </dsp:sp>
    <dsp:sp modelId="{BEFF7378-0616-4A3D-BA54-41B350DFAB6C}">
      <dsp:nvSpPr>
        <dsp:cNvPr id="0" name=""/>
        <dsp:cNvSpPr/>
      </dsp:nvSpPr>
      <dsp:spPr>
        <a:xfrm>
          <a:off x="4480793" y="5608354"/>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dirty="0" smtClean="0"/>
            <a:t>5 CCR Section 3051.9</a:t>
          </a:r>
          <a:endParaRPr lang="en-US" sz="1100" kern="1200" dirty="0"/>
        </a:p>
      </dsp:txBody>
      <dsp:txXfrm>
        <a:off x="4480793" y="5608354"/>
        <a:ext cx="1294598" cy="248253"/>
      </dsp:txXfrm>
    </dsp:sp>
    <dsp:sp modelId="{7577B82D-0A61-4EDA-B135-55DEDC0DB6A4}">
      <dsp:nvSpPr>
        <dsp:cNvPr id="0" name=""/>
        <dsp:cNvSpPr/>
      </dsp:nvSpPr>
      <dsp:spPr>
        <a:xfrm>
          <a:off x="5887550" y="4695628"/>
          <a:ext cx="1438442" cy="1084149"/>
        </a:xfrm>
        <a:prstGeom prst="rect">
          <a:avLst/>
        </a:prstGeom>
        <a:solidFill>
          <a:schemeClr val="bg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Social Work</a:t>
          </a:r>
          <a:endParaRPr lang="en-US" sz="1800" kern="1200" dirty="0"/>
        </a:p>
      </dsp:txBody>
      <dsp:txXfrm>
        <a:off x="5887550" y="4695628"/>
        <a:ext cx="1438442" cy="1084149"/>
      </dsp:txXfrm>
    </dsp:sp>
    <dsp:sp modelId="{C820345F-73E7-4C09-824E-EAFC583EA850}">
      <dsp:nvSpPr>
        <dsp:cNvPr id="0" name=""/>
        <dsp:cNvSpPr/>
      </dsp:nvSpPr>
      <dsp:spPr>
        <a:xfrm>
          <a:off x="6410635" y="5608354"/>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en-US" sz="1000" kern="1200" dirty="0" smtClean="0"/>
            <a:t>5 CCR Section 3051.13</a:t>
          </a:r>
          <a:endParaRPr lang="en-US" sz="1000" kern="1200" dirty="0"/>
        </a:p>
      </dsp:txBody>
      <dsp:txXfrm>
        <a:off x="6410635" y="5608354"/>
        <a:ext cx="1294598" cy="248253"/>
      </dsp:txXfrm>
    </dsp:sp>
    <dsp:sp modelId="{3B0B1803-999F-4843-ADC2-49D7FBE02A0D}">
      <dsp:nvSpPr>
        <dsp:cNvPr id="0" name=""/>
        <dsp:cNvSpPr/>
      </dsp:nvSpPr>
      <dsp:spPr>
        <a:xfrm>
          <a:off x="7817392" y="4695628"/>
          <a:ext cx="1438442" cy="1084149"/>
        </a:xfrm>
        <a:prstGeom prst="rect">
          <a:avLst/>
        </a:prstGeom>
        <a:solidFill>
          <a:schemeClr val="bg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Parent Counseling &amp; Training</a:t>
          </a:r>
          <a:endParaRPr lang="en-US" sz="1800" kern="1200" dirty="0"/>
        </a:p>
      </dsp:txBody>
      <dsp:txXfrm>
        <a:off x="7817392" y="4695628"/>
        <a:ext cx="1438442" cy="1084149"/>
      </dsp:txXfrm>
    </dsp:sp>
    <dsp:sp modelId="{43B0B272-A487-4A89-9E5C-1C4F37AF7D36}">
      <dsp:nvSpPr>
        <dsp:cNvPr id="0" name=""/>
        <dsp:cNvSpPr/>
      </dsp:nvSpPr>
      <dsp:spPr>
        <a:xfrm>
          <a:off x="8203105" y="5608354"/>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en-US" sz="1000" kern="1200" dirty="0" smtClean="0"/>
            <a:t>5 CCR Section 3051.11</a:t>
          </a:r>
          <a:endParaRPr lang="en-US" sz="1000" kern="1200" dirty="0"/>
        </a:p>
      </dsp:txBody>
      <dsp:txXfrm>
        <a:off x="8203105" y="5608354"/>
        <a:ext cx="1294598" cy="248253"/>
      </dsp:txXfrm>
    </dsp:sp>
    <dsp:sp modelId="{300F104F-2B27-42D4-8245-90F19747FBE8}">
      <dsp:nvSpPr>
        <dsp:cNvPr id="0" name=""/>
        <dsp:cNvSpPr/>
      </dsp:nvSpPr>
      <dsp:spPr>
        <a:xfrm>
          <a:off x="5887550" y="3263923"/>
          <a:ext cx="1438442" cy="1084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Behavior Intervention</a:t>
          </a:r>
          <a:endParaRPr lang="en-US" sz="1800" kern="1200" dirty="0"/>
        </a:p>
      </dsp:txBody>
      <dsp:txXfrm>
        <a:off x="5887550" y="3263923"/>
        <a:ext cx="1438442" cy="1084149"/>
      </dsp:txXfrm>
    </dsp:sp>
    <dsp:sp modelId="{C0BFC15D-8688-493D-8C19-8C8E7839291E}">
      <dsp:nvSpPr>
        <dsp:cNvPr id="0" name=""/>
        <dsp:cNvSpPr/>
      </dsp:nvSpPr>
      <dsp:spPr>
        <a:xfrm>
          <a:off x="6410635" y="4176649"/>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6350" rIns="25400" bIns="6350" numCol="1" spcCol="1270" anchor="ctr" anchorCtr="0">
          <a:noAutofit/>
        </a:bodyPr>
        <a:lstStyle/>
        <a:p>
          <a:pPr lvl="0" algn="r" defTabSz="444500">
            <a:lnSpc>
              <a:spcPct val="90000"/>
            </a:lnSpc>
            <a:spcBef>
              <a:spcPct val="0"/>
            </a:spcBef>
            <a:spcAft>
              <a:spcPct val="35000"/>
            </a:spcAft>
          </a:pPr>
          <a:r>
            <a:rPr lang="en-US" sz="1000" kern="1200" dirty="0" smtClean="0"/>
            <a:t>5 CCR Section 3001 (d)</a:t>
          </a:r>
          <a:endParaRPr lang="en-US" sz="1000" kern="1200" dirty="0"/>
        </a:p>
      </dsp:txBody>
      <dsp:txXfrm>
        <a:off x="6410635" y="4176649"/>
        <a:ext cx="1294598" cy="248253"/>
      </dsp:txXfrm>
    </dsp:sp>
    <dsp:sp modelId="{266B8FE6-49E0-455C-A875-4105BA27E665}">
      <dsp:nvSpPr>
        <dsp:cNvPr id="0" name=""/>
        <dsp:cNvSpPr/>
      </dsp:nvSpPr>
      <dsp:spPr>
        <a:xfrm>
          <a:off x="7817392" y="3263923"/>
          <a:ext cx="1438442" cy="1084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05094" numCol="1" spcCol="1270" anchor="ctr" anchorCtr="0">
          <a:noAutofit/>
        </a:bodyPr>
        <a:lstStyle/>
        <a:p>
          <a:pPr lvl="0" algn="ctr" defTabSz="800100">
            <a:lnSpc>
              <a:spcPct val="90000"/>
            </a:lnSpc>
            <a:spcBef>
              <a:spcPct val="0"/>
            </a:spcBef>
            <a:spcAft>
              <a:spcPct val="35000"/>
            </a:spcAft>
          </a:pPr>
          <a:r>
            <a:rPr lang="en-US" sz="1800" kern="1200" dirty="0" smtClean="0"/>
            <a:t>Adapted P.E</a:t>
          </a:r>
          <a:endParaRPr lang="en-US" sz="1800" kern="1200" dirty="0"/>
        </a:p>
      </dsp:txBody>
      <dsp:txXfrm>
        <a:off x="7817392" y="3263923"/>
        <a:ext cx="1438442" cy="1084149"/>
      </dsp:txXfrm>
    </dsp:sp>
    <dsp:sp modelId="{CB86A5F0-503B-4474-9EF5-F87CD78ADE5D}">
      <dsp:nvSpPr>
        <dsp:cNvPr id="0" name=""/>
        <dsp:cNvSpPr/>
      </dsp:nvSpPr>
      <dsp:spPr>
        <a:xfrm>
          <a:off x="8203105" y="4176649"/>
          <a:ext cx="1294598" cy="24825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6985" rIns="27940" bIns="6985" numCol="1" spcCol="1270" anchor="ctr" anchorCtr="0">
          <a:noAutofit/>
        </a:bodyPr>
        <a:lstStyle/>
        <a:p>
          <a:pPr lvl="0" algn="r" defTabSz="488950">
            <a:lnSpc>
              <a:spcPct val="90000"/>
            </a:lnSpc>
            <a:spcBef>
              <a:spcPct val="0"/>
            </a:spcBef>
            <a:spcAft>
              <a:spcPct val="35000"/>
            </a:spcAft>
          </a:pPr>
          <a:r>
            <a:rPr lang="en-US" sz="1100" kern="1200" dirty="0" smtClean="0"/>
            <a:t>5 CCR Section 3051.5</a:t>
          </a:r>
          <a:endParaRPr lang="en-US" sz="1100" kern="1200" dirty="0"/>
        </a:p>
      </dsp:txBody>
      <dsp:txXfrm>
        <a:off x="8203105" y="4176649"/>
        <a:ext cx="1294598" cy="2482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E1B35-AB0C-B842-9677-568AD9CDBA6D}">
      <dsp:nvSpPr>
        <dsp:cNvPr id="0" name=""/>
        <dsp:cNvSpPr/>
      </dsp:nvSpPr>
      <dsp:spPr>
        <a:xfrm>
          <a:off x="2381" y="2129102"/>
          <a:ext cx="2901156" cy="11604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Assessment data drives:</a:t>
          </a:r>
          <a:endParaRPr lang="en-US" sz="2600" kern="1200" dirty="0">
            <a:solidFill>
              <a:schemeClr val="tx1"/>
            </a:solidFill>
          </a:endParaRPr>
        </a:p>
      </dsp:txBody>
      <dsp:txXfrm>
        <a:off x="582612" y="2129102"/>
        <a:ext cx="1740694" cy="1160462"/>
      </dsp:txXfrm>
    </dsp:sp>
    <dsp:sp modelId="{5C8FCC1A-1D6D-0040-B42F-2241A9FFCDDA}">
      <dsp:nvSpPr>
        <dsp:cNvPr id="0" name=""/>
        <dsp:cNvSpPr/>
      </dsp:nvSpPr>
      <dsp:spPr>
        <a:xfrm>
          <a:off x="2613421" y="2129102"/>
          <a:ext cx="2901156" cy="11604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“need for” a service</a:t>
          </a:r>
          <a:endParaRPr lang="en-US" sz="2600" kern="1200" dirty="0">
            <a:solidFill>
              <a:schemeClr val="tx1"/>
            </a:solidFill>
          </a:endParaRPr>
        </a:p>
      </dsp:txBody>
      <dsp:txXfrm>
        <a:off x="3193652" y="2129102"/>
        <a:ext cx="1740694" cy="1160462"/>
      </dsp:txXfrm>
    </dsp:sp>
    <dsp:sp modelId="{19826151-9402-5A49-A514-DF40B38CAA77}">
      <dsp:nvSpPr>
        <dsp:cNvPr id="0" name=""/>
        <dsp:cNvSpPr/>
      </dsp:nvSpPr>
      <dsp:spPr>
        <a:xfrm>
          <a:off x="5226843" y="2110627"/>
          <a:ext cx="2901156" cy="116046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“exiting” a service</a:t>
          </a:r>
          <a:endParaRPr lang="en-US" sz="2600" kern="1200" dirty="0">
            <a:solidFill>
              <a:schemeClr val="tx1"/>
            </a:solidFill>
          </a:endParaRPr>
        </a:p>
      </dsp:txBody>
      <dsp:txXfrm>
        <a:off x="5807074" y="2110627"/>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6542-3DB5-4DD3-A8F4-30ACC93D302C}">
      <dsp:nvSpPr>
        <dsp:cNvPr id="0" name=""/>
        <dsp:cNvSpPr/>
      </dsp:nvSpPr>
      <dsp:spPr>
        <a:xfrm>
          <a:off x="394943" y="2070"/>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Autism</a:t>
          </a:r>
          <a:endParaRPr lang="en-US" sz="2000" kern="1200" dirty="0"/>
        </a:p>
      </dsp:txBody>
      <dsp:txXfrm>
        <a:off x="394943" y="2070"/>
        <a:ext cx="1727439" cy="1036463"/>
      </dsp:txXfrm>
    </dsp:sp>
    <dsp:sp modelId="{DA0155C4-0C3E-4563-A3CD-DEFFCAD1807D}">
      <dsp:nvSpPr>
        <dsp:cNvPr id="0" name=""/>
        <dsp:cNvSpPr/>
      </dsp:nvSpPr>
      <dsp:spPr>
        <a:xfrm>
          <a:off x="2295593" y="0"/>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Deaf-Blind</a:t>
          </a:r>
          <a:endParaRPr lang="en-US" sz="2000" kern="1200" dirty="0"/>
        </a:p>
      </dsp:txBody>
      <dsp:txXfrm>
        <a:off x="2295593" y="0"/>
        <a:ext cx="1727439" cy="1036463"/>
      </dsp:txXfrm>
    </dsp:sp>
    <dsp:sp modelId="{4FB80DC5-1AEE-420B-A6D5-CE1BA522BD13}">
      <dsp:nvSpPr>
        <dsp:cNvPr id="0" name=""/>
        <dsp:cNvSpPr/>
      </dsp:nvSpPr>
      <dsp:spPr>
        <a:xfrm>
          <a:off x="4195310" y="2070"/>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Deafness</a:t>
          </a:r>
          <a:endParaRPr lang="en-US" sz="2000" kern="1200" dirty="0"/>
        </a:p>
      </dsp:txBody>
      <dsp:txXfrm>
        <a:off x="4195310" y="2070"/>
        <a:ext cx="1727439" cy="1036463"/>
      </dsp:txXfrm>
    </dsp:sp>
    <dsp:sp modelId="{FFAFFF69-B587-4439-822A-C554F8A64249}">
      <dsp:nvSpPr>
        <dsp:cNvPr id="0" name=""/>
        <dsp:cNvSpPr/>
      </dsp:nvSpPr>
      <dsp:spPr>
        <a:xfrm>
          <a:off x="6095493" y="2070"/>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Emotional Disturbance</a:t>
          </a:r>
          <a:endParaRPr lang="en-US" sz="2000" kern="1200" dirty="0"/>
        </a:p>
      </dsp:txBody>
      <dsp:txXfrm>
        <a:off x="6095493" y="2070"/>
        <a:ext cx="1727439" cy="1036463"/>
      </dsp:txXfrm>
    </dsp:sp>
    <dsp:sp modelId="{BF8C5614-9E03-49DB-8F06-FB1432FA9B90}">
      <dsp:nvSpPr>
        <dsp:cNvPr id="0" name=""/>
        <dsp:cNvSpPr/>
      </dsp:nvSpPr>
      <dsp:spPr>
        <a:xfrm>
          <a:off x="394943" y="1211277"/>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Hearing Impairment</a:t>
          </a:r>
          <a:endParaRPr lang="en-US" sz="2000" kern="1200" dirty="0"/>
        </a:p>
      </dsp:txBody>
      <dsp:txXfrm>
        <a:off x="394943" y="1211277"/>
        <a:ext cx="1727439" cy="1036463"/>
      </dsp:txXfrm>
    </dsp:sp>
    <dsp:sp modelId="{7611AB9E-D2F9-496E-A271-DC9BB187DB94}">
      <dsp:nvSpPr>
        <dsp:cNvPr id="0" name=""/>
        <dsp:cNvSpPr/>
      </dsp:nvSpPr>
      <dsp:spPr>
        <a:xfrm>
          <a:off x="2295127" y="1211277"/>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Intellectual Disability</a:t>
          </a:r>
          <a:endParaRPr lang="en-US" sz="2000" kern="1200" dirty="0"/>
        </a:p>
      </dsp:txBody>
      <dsp:txXfrm>
        <a:off x="2295127" y="1211277"/>
        <a:ext cx="1727439" cy="1036463"/>
      </dsp:txXfrm>
    </dsp:sp>
    <dsp:sp modelId="{0BB6BEC9-CFC2-48EE-9842-90B511A53B9C}">
      <dsp:nvSpPr>
        <dsp:cNvPr id="0" name=""/>
        <dsp:cNvSpPr/>
      </dsp:nvSpPr>
      <dsp:spPr>
        <a:xfrm>
          <a:off x="4195310" y="1211277"/>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Multiple Disabilities</a:t>
          </a:r>
          <a:endParaRPr lang="en-US" sz="2000" kern="1200" dirty="0"/>
        </a:p>
      </dsp:txBody>
      <dsp:txXfrm>
        <a:off x="4195310" y="1211277"/>
        <a:ext cx="1727439" cy="1036463"/>
      </dsp:txXfrm>
    </dsp:sp>
    <dsp:sp modelId="{317AE20B-B721-4BAF-97E3-53BD74F89DCE}">
      <dsp:nvSpPr>
        <dsp:cNvPr id="0" name=""/>
        <dsp:cNvSpPr/>
      </dsp:nvSpPr>
      <dsp:spPr>
        <a:xfrm>
          <a:off x="6095493" y="1211277"/>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Orthopedic Impairment</a:t>
          </a:r>
          <a:endParaRPr lang="en-US" sz="2000" kern="1200" dirty="0"/>
        </a:p>
      </dsp:txBody>
      <dsp:txXfrm>
        <a:off x="6095493" y="1211277"/>
        <a:ext cx="1727439" cy="1036463"/>
      </dsp:txXfrm>
    </dsp:sp>
    <dsp:sp modelId="{E45A4DAB-FA61-477D-9DF7-28350560E7E2}">
      <dsp:nvSpPr>
        <dsp:cNvPr id="0" name=""/>
        <dsp:cNvSpPr/>
      </dsp:nvSpPr>
      <dsp:spPr>
        <a:xfrm>
          <a:off x="394943" y="2420485"/>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Other Health Impaired</a:t>
          </a:r>
          <a:endParaRPr lang="en-US" sz="2000" kern="1200" dirty="0"/>
        </a:p>
      </dsp:txBody>
      <dsp:txXfrm>
        <a:off x="394943" y="2420485"/>
        <a:ext cx="1727439" cy="1036463"/>
      </dsp:txXfrm>
    </dsp:sp>
    <dsp:sp modelId="{E8DCB99C-CAB8-498B-B063-D84B61593FAC}">
      <dsp:nvSpPr>
        <dsp:cNvPr id="0" name=""/>
        <dsp:cNvSpPr/>
      </dsp:nvSpPr>
      <dsp:spPr>
        <a:xfrm>
          <a:off x="2295127" y="2420485"/>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Specific Learning Disability</a:t>
          </a:r>
          <a:endParaRPr lang="en-US" sz="2000" kern="1200" dirty="0"/>
        </a:p>
      </dsp:txBody>
      <dsp:txXfrm>
        <a:off x="2295127" y="2420485"/>
        <a:ext cx="1727439" cy="1036463"/>
      </dsp:txXfrm>
    </dsp:sp>
    <dsp:sp modelId="{CBBC60E4-CA4C-4B93-9D92-38AD548873C3}">
      <dsp:nvSpPr>
        <dsp:cNvPr id="0" name=""/>
        <dsp:cNvSpPr/>
      </dsp:nvSpPr>
      <dsp:spPr>
        <a:xfrm>
          <a:off x="4195310" y="2420485"/>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Speech &amp; Language Impaired</a:t>
          </a:r>
          <a:endParaRPr lang="en-US" sz="2000" kern="1200" dirty="0"/>
        </a:p>
      </dsp:txBody>
      <dsp:txXfrm>
        <a:off x="4195310" y="2420485"/>
        <a:ext cx="1727439" cy="1036463"/>
      </dsp:txXfrm>
    </dsp:sp>
    <dsp:sp modelId="{33A99EAB-224C-42A4-9EF0-89D805D2030C}">
      <dsp:nvSpPr>
        <dsp:cNvPr id="0" name=""/>
        <dsp:cNvSpPr/>
      </dsp:nvSpPr>
      <dsp:spPr>
        <a:xfrm>
          <a:off x="6095493" y="2420485"/>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Traumatic Brain Injury</a:t>
          </a:r>
          <a:endParaRPr lang="en-US" sz="2000" kern="1200" dirty="0"/>
        </a:p>
      </dsp:txBody>
      <dsp:txXfrm>
        <a:off x="6095493" y="2420485"/>
        <a:ext cx="1727439" cy="1036463"/>
      </dsp:txXfrm>
    </dsp:sp>
    <dsp:sp modelId="{FA760ED6-6528-40BF-A5FA-EE3CF0ED7DB0}">
      <dsp:nvSpPr>
        <dsp:cNvPr id="0" name=""/>
        <dsp:cNvSpPr/>
      </dsp:nvSpPr>
      <dsp:spPr>
        <a:xfrm>
          <a:off x="3245218" y="3629693"/>
          <a:ext cx="1727439" cy="10364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Visual Impairment</a:t>
          </a:r>
          <a:endParaRPr lang="en-US" sz="2000" kern="1200" dirty="0"/>
        </a:p>
      </dsp:txBody>
      <dsp:txXfrm>
        <a:off x="3245218" y="3629693"/>
        <a:ext cx="1727439" cy="1036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D38C2-E845-42E9-8FA4-D95E3A9DF465}">
      <dsp:nvSpPr>
        <dsp:cNvPr id="0" name=""/>
        <dsp:cNvSpPr/>
      </dsp:nvSpPr>
      <dsp:spPr>
        <a:xfrm>
          <a:off x="0" y="674381"/>
          <a:ext cx="1038225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C50BD-4BE0-421C-8A32-5E9CFF2033B1}">
      <dsp:nvSpPr>
        <dsp:cNvPr id="0" name=""/>
        <dsp:cNvSpPr/>
      </dsp:nvSpPr>
      <dsp:spPr>
        <a:xfrm>
          <a:off x="519112" y="379181"/>
          <a:ext cx="726757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0" rIns="274697" bIns="0" numCol="1" spcCol="1270" anchor="ctr" anchorCtr="0">
          <a:noAutofit/>
        </a:bodyPr>
        <a:lstStyle/>
        <a:p>
          <a:pPr lvl="0" algn="l" defTabSz="889000">
            <a:lnSpc>
              <a:spcPct val="90000"/>
            </a:lnSpc>
            <a:spcBef>
              <a:spcPct val="0"/>
            </a:spcBef>
            <a:spcAft>
              <a:spcPct val="35000"/>
            </a:spcAft>
          </a:pPr>
          <a:r>
            <a:rPr lang="en-US" sz="2000" kern="1200" dirty="0" smtClean="0"/>
            <a:t>Blended, flexible learning delivery</a:t>
          </a:r>
          <a:endParaRPr lang="en-US" sz="2000" kern="1200" dirty="0"/>
        </a:p>
      </dsp:txBody>
      <dsp:txXfrm>
        <a:off x="547933" y="408002"/>
        <a:ext cx="7209933" cy="532758"/>
      </dsp:txXfrm>
    </dsp:sp>
    <dsp:sp modelId="{1FE84E52-A86F-4A30-A1E0-BBB00F17C1A8}">
      <dsp:nvSpPr>
        <dsp:cNvPr id="0" name=""/>
        <dsp:cNvSpPr/>
      </dsp:nvSpPr>
      <dsp:spPr>
        <a:xfrm>
          <a:off x="0" y="1581581"/>
          <a:ext cx="1038225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FA8878-C6BB-411F-A8E2-5A2211C4596F}">
      <dsp:nvSpPr>
        <dsp:cNvPr id="0" name=""/>
        <dsp:cNvSpPr/>
      </dsp:nvSpPr>
      <dsp:spPr>
        <a:xfrm>
          <a:off x="519112" y="1286381"/>
          <a:ext cx="726757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0" rIns="274697" bIns="0" numCol="1" spcCol="1270" anchor="ctr" anchorCtr="0">
          <a:noAutofit/>
        </a:bodyPr>
        <a:lstStyle/>
        <a:p>
          <a:pPr lvl="0" algn="l" defTabSz="889000">
            <a:lnSpc>
              <a:spcPct val="90000"/>
            </a:lnSpc>
            <a:spcBef>
              <a:spcPct val="0"/>
            </a:spcBef>
            <a:spcAft>
              <a:spcPct val="35000"/>
            </a:spcAft>
          </a:pPr>
          <a:r>
            <a:rPr lang="en-US" sz="2000" kern="1200" dirty="0" smtClean="0"/>
            <a:t>Choices in curriculum, learning environments, and pacing</a:t>
          </a:r>
          <a:endParaRPr lang="en-US" sz="2000" kern="1200" dirty="0"/>
        </a:p>
      </dsp:txBody>
      <dsp:txXfrm>
        <a:off x="547933" y="1315202"/>
        <a:ext cx="7209933" cy="532758"/>
      </dsp:txXfrm>
    </dsp:sp>
    <dsp:sp modelId="{16BA0DFA-47AD-4AEB-9798-180F6C2D9D9E}">
      <dsp:nvSpPr>
        <dsp:cNvPr id="0" name=""/>
        <dsp:cNvSpPr/>
      </dsp:nvSpPr>
      <dsp:spPr>
        <a:xfrm>
          <a:off x="0" y="2488781"/>
          <a:ext cx="1038225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5E60-D540-4CEE-ADC8-EB6C976A5B86}">
      <dsp:nvSpPr>
        <dsp:cNvPr id="0" name=""/>
        <dsp:cNvSpPr/>
      </dsp:nvSpPr>
      <dsp:spPr>
        <a:xfrm>
          <a:off x="519112" y="2193581"/>
          <a:ext cx="726757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0" rIns="274697" bIns="0" numCol="1" spcCol="1270" anchor="ctr" anchorCtr="0">
          <a:noAutofit/>
        </a:bodyPr>
        <a:lstStyle/>
        <a:p>
          <a:pPr lvl="0" algn="l" defTabSz="889000">
            <a:lnSpc>
              <a:spcPct val="90000"/>
            </a:lnSpc>
            <a:spcBef>
              <a:spcPct val="0"/>
            </a:spcBef>
            <a:spcAft>
              <a:spcPct val="35000"/>
            </a:spcAft>
          </a:pPr>
          <a:r>
            <a:rPr lang="en-US" sz="2000" kern="1200" dirty="0" smtClean="0"/>
            <a:t>Smaller class sizes	</a:t>
          </a:r>
          <a:endParaRPr lang="en-US" sz="2000" kern="1200" dirty="0"/>
        </a:p>
      </dsp:txBody>
      <dsp:txXfrm>
        <a:off x="547933" y="2222402"/>
        <a:ext cx="7209933" cy="532758"/>
      </dsp:txXfrm>
    </dsp:sp>
    <dsp:sp modelId="{C5BD3FA4-9015-4990-80A3-453A7488843A}">
      <dsp:nvSpPr>
        <dsp:cNvPr id="0" name=""/>
        <dsp:cNvSpPr/>
      </dsp:nvSpPr>
      <dsp:spPr>
        <a:xfrm>
          <a:off x="0" y="3395981"/>
          <a:ext cx="1038225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BCA3A-6CDE-4790-88EE-527593D9BB27}">
      <dsp:nvSpPr>
        <dsp:cNvPr id="0" name=""/>
        <dsp:cNvSpPr/>
      </dsp:nvSpPr>
      <dsp:spPr>
        <a:xfrm>
          <a:off x="519112" y="3100781"/>
          <a:ext cx="726757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0" rIns="274697" bIns="0" numCol="1" spcCol="1270" anchor="ctr" anchorCtr="0">
          <a:noAutofit/>
        </a:bodyPr>
        <a:lstStyle/>
        <a:p>
          <a:pPr lvl="0" algn="l" defTabSz="889000">
            <a:lnSpc>
              <a:spcPct val="90000"/>
            </a:lnSpc>
            <a:spcBef>
              <a:spcPct val="0"/>
            </a:spcBef>
            <a:spcAft>
              <a:spcPct val="35000"/>
            </a:spcAft>
          </a:pPr>
          <a:r>
            <a:rPr lang="en-US" sz="2000" kern="1200" dirty="0" smtClean="0"/>
            <a:t>Attention to differences and learning styles</a:t>
          </a:r>
          <a:endParaRPr lang="en-US" sz="2000" kern="1200" dirty="0"/>
        </a:p>
      </dsp:txBody>
      <dsp:txXfrm>
        <a:off x="547933" y="3129602"/>
        <a:ext cx="7209933" cy="532758"/>
      </dsp:txXfrm>
    </dsp:sp>
    <dsp:sp modelId="{F5AD38BA-1466-4959-9EA3-DC48063EF04F}">
      <dsp:nvSpPr>
        <dsp:cNvPr id="0" name=""/>
        <dsp:cNvSpPr/>
      </dsp:nvSpPr>
      <dsp:spPr>
        <a:xfrm>
          <a:off x="0" y="4303181"/>
          <a:ext cx="10382250"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5A217-3DC7-4219-9724-B6991940068E}">
      <dsp:nvSpPr>
        <dsp:cNvPr id="0" name=""/>
        <dsp:cNvSpPr/>
      </dsp:nvSpPr>
      <dsp:spPr>
        <a:xfrm>
          <a:off x="519112" y="4007981"/>
          <a:ext cx="726757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0" rIns="274697" bIns="0" numCol="1" spcCol="1270" anchor="ctr" anchorCtr="0">
          <a:noAutofit/>
        </a:bodyPr>
        <a:lstStyle/>
        <a:p>
          <a:pPr lvl="0" algn="l" defTabSz="889000">
            <a:lnSpc>
              <a:spcPct val="90000"/>
            </a:lnSpc>
            <a:spcBef>
              <a:spcPct val="0"/>
            </a:spcBef>
            <a:spcAft>
              <a:spcPct val="35000"/>
            </a:spcAft>
          </a:pPr>
          <a:r>
            <a:rPr lang="en-US" sz="2000" kern="1200" dirty="0" smtClean="0"/>
            <a:t>Student-driven participation in developing the learning process</a:t>
          </a:r>
          <a:endParaRPr lang="en-US" sz="2000" kern="1200" dirty="0"/>
        </a:p>
      </dsp:txBody>
      <dsp:txXfrm>
        <a:off x="547933" y="4036802"/>
        <a:ext cx="7209933"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0B3E2-72FB-4E34-8D76-AED502DD24EC}">
      <dsp:nvSpPr>
        <dsp:cNvPr id="0" name=""/>
        <dsp:cNvSpPr/>
      </dsp:nvSpPr>
      <dsp:spPr>
        <a:xfrm>
          <a:off x="3497264" y="2388204"/>
          <a:ext cx="1954441" cy="1981760"/>
        </a:xfrm>
        <a:prstGeom prst="ellipse">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t>Personalized Learning may include:</a:t>
          </a:r>
          <a:endParaRPr lang="en-US" sz="1900" b="0" kern="1200" dirty="0"/>
        </a:p>
      </dsp:txBody>
      <dsp:txXfrm>
        <a:off x="3783485" y="2678426"/>
        <a:ext cx="1381999" cy="1401316"/>
      </dsp:txXfrm>
    </dsp:sp>
    <dsp:sp modelId="{69908B2D-4A35-431E-98F2-43CC85BC6C81}">
      <dsp:nvSpPr>
        <dsp:cNvPr id="0" name=""/>
        <dsp:cNvSpPr/>
      </dsp:nvSpPr>
      <dsp:spPr>
        <a:xfrm rot="16200000">
          <a:off x="4313010" y="1790712"/>
          <a:ext cx="322950" cy="603924"/>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0" kern="1200"/>
        </a:p>
      </dsp:txBody>
      <dsp:txXfrm>
        <a:off x="4361453" y="1959940"/>
        <a:ext cx="226065" cy="362354"/>
      </dsp:txXfrm>
    </dsp:sp>
    <dsp:sp modelId="{4E499AAA-DCD8-4D89-BFBE-C510670E66FB}">
      <dsp:nvSpPr>
        <dsp:cNvPr id="0" name=""/>
        <dsp:cNvSpPr/>
      </dsp:nvSpPr>
      <dsp:spPr>
        <a:xfrm>
          <a:off x="3586361" y="2616"/>
          <a:ext cx="1776248" cy="1776248"/>
        </a:xfrm>
        <a:prstGeom prst="ellipse">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t>Online Model (100%)</a:t>
          </a:r>
          <a:endParaRPr lang="en-US" sz="1900" b="0" kern="1200" dirty="0"/>
        </a:p>
      </dsp:txBody>
      <dsp:txXfrm>
        <a:off x="3846486" y="262741"/>
        <a:ext cx="1255998" cy="1255998"/>
      </dsp:txXfrm>
    </dsp:sp>
    <dsp:sp modelId="{75CE8A6C-B6DC-441F-9CDE-55A493D98719}">
      <dsp:nvSpPr>
        <dsp:cNvPr id="0" name=""/>
        <dsp:cNvSpPr/>
      </dsp:nvSpPr>
      <dsp:spPr>
        <a:xfrm rot="1800000">
          <a:off x="5419752" y="3717676"/>
          <a:ext cx="328407" cy="603924"/>
        </a:xfrm>
        <a:prstGeom prst="rightArrow">
          <a:avLst>
            <a:gd name="adj1" fmla="val 60000"/>
            <a:gd name="adj2" fmla="val 50000"/>
          </a:avLst>
        </a:prstGeom>
        <a:solidFill>
          <a:schemeClr val="accent1">
            <a:shade val="90000"/>
            <a:hueOff val="175458"/>
            <a:satOff val="-1607"/>
            <a:lumOff val="1387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0" kern="1200"/>
        </a:p>
      </dsp:txBody>
      <dsp:txXfrm>
        <a:off x="5426352" y="3813831"/>
        <a:ext cx="229885" cy="362354"/>
      </dsp:txXfrm>
    </dsp:sp>
    <dsp:sp modelId="{01AF8A63-5971-4655-907B-9A295427E973}">
      <dsp:nvSpPr>
        <dsp:cNvPr id="0" name=""/>
        <dsp:cNvSpPr/>
      </dsp:nvSpPr>
      <dsp:spPr>
        <a:xfrm>
          <a:off x="5741330" y="3735133"/>
          <a:ext cx="1776248" cy="1776248"/>
        </a:xfrm>
        <a:prstGeom prst="ellipse">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t>Blended Learning (Online &amp;   In-Person)</a:t>
          </a:r>
          <a:endParaRPr lang="en-US" sz="1900" b="0" kern="1200" dirty="0"/>
        </a:p>
      </dsp:txBody>
      <dsp:txXfrm>
        <a:off x="6001455" y="3995258"/>
        <a:ext cx="1255998" cy="1255998"/>
      </dsp:txXfrm>
    </dsp:sp>
    <dsp:sp modelId="{6A2B02AD-DB90-4DCE-AD17-36274D398F6F}">
      <dsp:nvSpPr>
        <dsp:cNvPr id="0" name=""/>
        <dsp:cNvSpPr/>
      </dsp:nvSpPr>
      <dsp:spPr>
        <a:xfrm rot="9000000">
          <a:off x="3200810" y="3717676"/>
          <a:ext cx="328407" cy="603924"/>
        </a:xfrm>
        <a:prstGeom prst="rightArrow">
          <a:avLst>
            <a:gd name="adj1" fmla="val 60000"/>
            <a:gd name="adj2" fmla="val 50000"/>
          </a:avLst>
        </a:prstGeom>
        <a:solidFill>
          <a:schemeClr val="accent1">
            <a:shade val="90000"/>
            <a:hueOff val="350915"/>
            <a:satOff val="-3215"/>
            <a:lumOff val="2775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0" kern="1200"/>
        </a:p>
      </dsp:txBody>
      <dsp:txXfrm rot="10800000">
        <a:off x="3292732" y="3813831"/>
        <a:ext cx="229885" cy="362354"/>
      </dsp:txXfrm>
    </dsp:sp>
    <dsp:sp modelId="{C8064A14-8A91-4E4A-BD11-B87AC98E72F8}">
      <dsp:nvSpPr>
        <dsp:cNvPr id="0" name=""/>
        <dsp:cNvSpPr/>
      </dsp:nvSpPr>
      <dsp:spPr>
        <a:xfrm>
          <a:off x="1431391" y="3735133"/>
          <a:ext cx="1776248" cy="1776248"/>
        </a:xfrm>
        <a:prstGeom prst="ellipse">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0" kern="1200" dirty="0" smtClean="0"/>
            <a:t>Hybrid Learning (Online &amp;  In-Person)</a:t>
          </a:r>
          <a:endParaRPr lang="en-US" sz="1900" b="0" kern="1200" dirty="0"/>
        </a:p>
      </dsp:txBody>
      <dsp:txXfrm>
        <a:off x="1691516" y="3995258"/>
        <a:ext cx="1255998" cy="1255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F71B7-AEA7-40B3-9C55-DF1974FB3B5B}">
      <dsp:nvSpPr>
        <dsp:cNvPr id="0" name=""/>
        <dsp:cNvSpPr/>
      </dsp:nvSpPr>
      <dsp:spPr>
        <a:xfrm>
          <a:off x="5629275" y="1227376"/>
          <a:ext cx="257223" cy="1126885"/>
        </a:xfrm>
        <a:custGeom>
          <a:avLst/>
          <a:gdLst/>
          <a:ahLst/>
          <a:cxnLst/>
          <a:rect l="0" t="0" r="0" b="0"/>
          <a:pathLst>
            <a:path>
              <a:moveTo>
                <a:pt x="0" y="0"/>
              </a:moveTo>
              <a:lnTo>
                <a:pt x="0" y="1126885"/>
              </a:lnTo>
              <a:lnTo>
                <a:pt x="257223" y="1126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15D3EE-D7F5-4A1A-A5FA-B4748862EA20}">
      <dsp:nvSpPr>
        <dsp:cNvPr id="0" name=""/>
        <dsp:cNvSpPr/>
      </dsp:nvSpPr>
      <dsp:spPr>
        <a:xfrm>
          <a:off x="5372051" y="1227376"/>
          <a:ext cx="257223" cy="1126885"/>
        </a:xfrm>
        <a:custGeom>
          <a:avLst/>
          <a:gdLst/>
          <a:ahLst/>
          <a:cxnLst/>
          <a:rect l="0" t="0" r="0" b="0"/>
          <a:pathLst>
            <a:path>
              <a:moveTo>
                <a:pt x="257223" y="0"/>
              </a:moveTo>
              <a:lnTo>
                <a:pt x="257223" y="1126885"/>
              </a:lnTo>
              <a:lnTo>
                <a:pt x="0" y="112688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1DDCA8-CFF6-46D9-AD39-7AD53BEA38B9}">
      <dsp:nvSpPr>
        <dsp:cNvPr id="0" name=""/>
        <dsp:cNvSpPr/>
      </dsp:nvSpPr>
      <dsp:spPr>
        <a:xfrm>
          <a:off x="5629275" y="1227376"/>
          <a:ext cx="3585150" cy="2253771"/>
        </a:xfrm>
        <a:custGeom>
          <a:avLst/>
          <a:gdLst/>
          <a:ahLst/>
          <a:cxnLst/>
          <a:rect l="0" t="0" r="0" b="0"/>
          <a:pathLst>
            <a:path>
              <a:moveTo>
                <a:pt x="0" y="0"/>
              </a:moveTo>
              <a:lnTo>
                <a:pt x="0" y="1996547"/>
              </a:lnTo>
              <a:lnTo>
                <a:pt x="3585150" y="1996547"/>
              </a:lnTo>
              <a:lnTo>
                <a:pt x="3585150" y="225377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06A405-C943-48E0-879A-22347FD157A4}">
      <dsp:nvSpPr>
        <dsp:cNvPr id="0" name=""/>
        <dsp:cNvSpPr/>
      </dsp:nvSpPr>
      <dsp:spPr>
        <a:xfrm>
          <a:off x="5498021" y="1227376"/>
          <a:ext cx="91440" cy="2253771"/>
        </a:xfrm>
        <a:custGeom>
          <a:avLst/>
          <a:gdLst/>
          <a:ahLst/>
          <a:cxnLst/>
          <a:rect l="0" t="0" r="0" b="0"/>
          <a:pathLst>
            <a:path>
              <a:moveTo>
                <a:pt x="131253" y="0"/>
              </a:moveTo>
              <a:lnTo>
                <a:pt x="131253" y="1996547"/>
              </a:lnTo>
              <a:lnTo>
                <a:pt x="45720" y="1996547"/>
              </a:lnTo>
              <a:lnTo>
                <a:pt x="45720" y="225377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AE4098F-9B96-4641-A521-55DC39FFFB58}">
      <dsp:nvSpPr>
        <dsp:cNvPr id="0" name=""/>
        <dsp:cNvSpPr/>
      </dsp:nvSpPr>
      <dsp:spPr>
        <a:xfrm>
          <a:off x="1958591" y="1227376"/>
          <a:ext cx="3670683" cy="2253771"/>
        </a:xfrm>
        <a:custGeom>
          <a:avLst/>
          <a:gdLst/>
          <a:ahLst/>
          <a:cxnLst/>
          <a:rect l="0" t="0" r="0" b="0"/>
          <a:pathLst>
            <a:path>
              <a:moveTo>
                <a:pt x="3670683" y="0"/>
              </a:moveTo>
              <a:lnTo>
                <a:pt x="3670683" y="1996547"/>
              </a:lnTo>
              <a:lnTo>
                <a:pt x="0" y="1996547"/>
              </a:lnTo>
              <a:lnTo>
                <a:pt x="0" y="225377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E9A7C2D-E2BE-4EAB-A72A-55E7C845AA10}">
      <dsp:nvSpPr>
        <dsp:cNvPr id="0" name=""/>
        <dsp:cNvSpPr/>
      </dsp:nvSpPr>
      <dsp:spPr>
        <a:xfrm>
          <a:off x="4169357" y="2500"/>
          <a:ext cx="2919834" cy="1224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Public Schools receiving Federal Funds</a:t>
          </a:r>
          <a:endParaRPr lang="en-US" sz="2000" kern="1200" dirty="0">
            <a:solidFill>
              <a:schemeClr val="tx1"/>
            </a:solidFill>
          </a:endParaRPr>
        </a:p>
      </dsp:txBody>
      <dsp:txXfrm>
        <a:off x="4169357" y="2500"/>
        <a:ext cx="2919834" cy="1224875"/>
      </dsp:txXfrm>
    </dsp:sp>
    <dsp:sp modelId="{41789F4A-4BB7-4905-A299-EEF27CEC75AD}">
      <dsp:nvSpPr>
        <dsp:cNvPr id="0" name=""/>
        <dsp:cNvSpPr/>
      </dsp:nvSpPr>
      <dsp:spPr>
        <a:xfrm>
          <a:off x="459894" y="3481148"/>
          <a:ext cx="2997393" cy="1224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Must accept all students, regardless of disability</a:t>
          </a:r>
          <a:endParaRPr lang="en-US" sz="2000" kern="1200" dirty="0">
            <a:solidFill>
              <a:schemeClr val="tx1"/>
            </a:solidFill>
          </a:endParaRPr>
        </a:p>
      </dsp:txBody>
      <dsp:txXfrm>
        <a:off x="459894" y="3481148"/>
        <a:ext cx="2997393" cy="1224875"/>
      </dsp:txXfrm>
    </dsp:sp>
    <dsp:sp modelId="{5B24395D-906E-4A49-B496-FDC6901C077E}">
      <dsp:nvSpPr>
        <dsp:cNvPr id="0" name=""/>
        <dsp:cNvSpPr/>
      </dsp:nvSpPr>
      <dsp:spPr>
        <a:xfrm>
          <a:off x="3971736" y="3481148"/>
          <a:ext cx="3144011" cy="1224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Must provide for student to receive all required services</a:t>
          </a:r>
          <a:endParaRPr lang="en-US" sz="2000" kern="1200" dirty="0">
            <a:solidFill>
              <a:schemeClr val="tx1"/>
            </a:solidFill>
          </a:endParaRPr>
        </a:p>
      </dsp:txBody>
      <dsp:txXfrm>
        <a:off x="3971736" y="3481148"/>
        <a:ext cx="3144011" cy="1224875"/>
      </dsp:txXfrm>
    </dsp:sp>
    <dsp:sp modelId="{968B54D7-41D7-487E-85AB-DC0752DC58DD}">
      <dsp:nvSpPr>
        <dsp:cNvPr id="0" name=""/>
        <dsp:cNvSpPr/>
      </dsp:nvSpPr>
      <dsp:spPr>
        <a:xfrm>
          <a:off x="7630195" y="3481148"/>
          <a:ext cx="3168459" cy="1224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Must offer full continuum of placement options</a:t>
          </a:r>
          <a:endParaRPr lang="en-US" sz="2000" kern="1200" dirty="0">
            <a:solidFill>
              <a:schemeClr val="tx1"/>
            </a:solidFill>
          </a:endParaRPr>
        </a:p>
      </dsp:txBody>
      <dsp:txXfrm>
        <a:off x="7630195" y="3481148"/>
        <a:ext cx="3168459" cy="1224875"/>
      </dsp:txXfrm>
    </dsp:sp>
    <dsp:sp modelId="{FF333B24-C9C1-4E45-8803-25F3089B5E9E}">
      <dsp:nvSpPr>
        <dsp:cNvPr id="0" name=""/>
        <dsp:cNvSpPr/>
      </dsp:nvSpPr>
      <dsp:spPr>
        <a:xfrm>
          <a:off x="2700915" y="1741824"/>
          <a:ext cx="2671135" cy="1224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Traditional Schools</a:t>
          </a:r>
          <a:endParaRPr lang="en-US" sz="2000" kern="1200" dirty="0">
            <a:solidFill>
              <a:schemeClr val="tx1"/>
            </a:solidFill>
          </a:endParaRPr>
        </a:p>
      </dsp:txBody>
      <dsp:txXfrm>
        <a:off x="2700915" y="1741824"/>
        <a:ext cx="2671135" cy="1224875"/>
      </dsp:txXfrm>
    </dsp:sp>
    <dsp:sp modelId="{5454F3F3-2C10-4464-9CDC-0470B4632947}">
      <dsp:nvSpPr>
        <dsp:cNvPr id="0" name=""/>
        <dsp:cNvSpPr/>
      </dsp:nvSpPr>
      <dsp:spPr>
        <a:xfrm>
          <a:off x="5886498" y="1741824"/>
          <a:ext cx="2779659" cy="12248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Charter Schools</a:t>
          </a:r>
          <a:endParaRPr lang="en-US" sz="2000" kern="1200" dirty="0">
            <a:solidFill>
              <a:schemeClr val="tx1"/>
            </a:solidFill>
          </a:endParaRPr>
        </a:p>
      </dsp:txBody>
      <dsp:txXfrm>
        <a:off x="5886498" y="1741824"/>
        <a:ext cx="2779659" cy="1224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F8379-A26D-1043-8692-D1B1B056AE50}">
      <dsp:nvSpPr>
        <dsp:cNvPr id="0" name=""/>
        <dsp:cNvSpPr/>
      </dsp:nvSpPr>
      <dsp:spPr>
        <a:xfrm>
          <a:off x="0" y="26994"/>
          <a:ext cx="5671126" cy="58032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General Education 	</a:t>
          </a:r>
          <a:endParaRPr lang="en-US" sz="1400" kern="1200" dirty="0">
            <a:solidFill>
              <a:schemeClr val="tx1"/>
            </a:solidFill>
          </a:endParaRPr>
        </a:p>
      </dsp:txBody>
      <dsp:txXfrm>
        <a:off x="28329" y="55323"/>
        <a:ext cx="5614468" cy="523662"/>
      </dsp:txXfrm>
    </dsp:sp>
    <dsp:sp modelId="{1DB9D99B-A570-0941-B696-34C70A804F65}">
      <dsp:nvSpPr>
        <dsp:cNvPr id="0" name=""/>
        <dsp:cNvSpPr/>
      </dsp:nvSpPr>
      <dsp:spPr>
        <a:xfrm>
          <a:off x="0" y="696594"/>
          <a:ext cx="5671126" cy="580320"/>
        </a:xfrm>
        <a:prstGeom prst="roundRect">
          <a:avLst/>
        </a:prstGeom>
        <a:gradFill rotWithShape="0">
          <a:gsLst>
            <a:gs pos="0">
              <a:schemeClr val="accent1">
                <a:shade val="80000"/>
                <a:hueOff val="38752"/>
                <a:satOff val="739"/>
                <a:lumOff val="3265"/>
                <a:alphaOff val="0"/>
                <a:satMod val="103000"/>
                <a:lumMod val="102000"/>
                <a:tint val="94000"/>
              </a:schemeClr>
            </a:gs>
            <a:gs pos="50000">
              <a:schemeClr val="accent1">
                <a:shade val="80000"/>
                <a:hueOff val="38752"/>
                <a:satOff val="739"/>
                <a:lumOff val="3265"/>
                <a:alphaOff val="0"/>
                <a:satMod val="110000"/>
                <a:lumMod val="100000"/>
                <a:shade val="100000"/>
              </a:schemeClr>
            </a:gs>
            <a:gs pos="100000">
              <a:schemeClr val="accent1">
                <a:shade val="80000"/>
                <a:hueOff val="38752"/>
                <a:satOff val="739"/>
                <a:lumOff val="32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General Education with Specialized Academic Instruction (SAI)</a:t>
          </a:r>
          <a:endParaRPr lang="en-US" sz="1400" kern="1200" dirty="0">
            <a:solidFill>
              <a:schemeClr val="tx1"/>
            </a:solidFill>
          </a:endParaRPr>
        </a:p>
      </dsp:txBody>
      <dsp:txXfrm>
        <a:off x="28329" y="724923"/>
        <a:ext cx="5614468" cy="523662"/>
      </dsp:txXfrm>
    </dsp:sp>
    <dsp:sp modelId="{1E828AC5-978C-D341-9DDC-889768DF9316}">
      <dsp:nvSpPr>
        <dsp:cNvPr id="0" name=""/>
        <dsp:cNvSpPr/>
      </dsp:nvSpPr>
      <dsp:spPr>
        <a:xfrm>
          <a:off x="0" y="1366194"/>
          <a:ext cx="5671126" cy="580320"/>
        </a:xfrm>
        <a:prstGeom prst="roundRect">
          <a:avLst/>
        </a:prstGeom>
        <a:gradFill rotWithShape="0">
          <a:gsLst>
            <a:gs pos="0">
              <a:schemeClr val="accent1">
                <a:shade val="80000"/>
                <a:hueOff val="77504"/>
                <a:satOff val="1479"/>
                <a:lumOff val="6530"/>
                <a:alphaOff val="0"/>
                <a:satMod val="103000"/>
                <a:lumMod val="102000"/>
                <a:tint val="94000"/>
              </a:schemeClr>
            </a:gs>
            <a:gs pos="50000">
              <a:schemeClr val="accent1">
                <a:shade val="80000"/>
                <a:hueOff val="77504"/>
                <a:satOff val="1479"/>
                <a:lumOff val="6530"/>
                <a:alphaOff val="0"/>
                <a:satMod val="110000"/>
                <a:lumMod val="100000"/>
                <a:shade val="100000"/>
              </a:schemeClr>
            </a:gs>
            <a:gs pos="100000">
              <a:schemeClr val="accent1">
                <a:shade val="80000"/>
                <a:hueOff val="77504"/>
                <a:satOff val="1479"/>
                <a:lumOff val="65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General Education with SAI and Related Services</a:t>
          </a:r>
          <a:endParaRPr lang="en-US" sz="1400" kern="1200" dirty="0">
            <a:solidFill>
              <a:schemeClr val="tx1"/>
            </a:solidFill>
          </a:endParaRPr>
        </a:p>
      </dsp:txBody>
      <dsp:txXfrm>
        <a:off x="28329" y="1394523"/>
        <a:ext cx="5614468" cy="523662"/>
      </dsp:txXfrm>
    </dsp:sp>
    <dsp:sp modelId="{F290AAFF-1DC6-AF4F-BF90-71C461965D97}">
      <dsp:nvSpPr>
        <dsp:cNvPr id="0" name=""/>
        <dsp:cNvSpPr/>
      </dsp:nvSpPr>
      <dsp:spPr>
        <a:xfrm>
          <a:off x="0" y="2035794"/>
          <a:ext cx="5671126" cy="580320"/>
        </a:xfrm>
        <a:prstGeom prst="roundRect">
          <a:avLst/>
        </a:prstGeom>
        <a:gradFill rotWithShape="0">
          <a:gsLst>
            <a:gs pos="0">
              <a:schemeClr val="accent1">
                <a:shade val="80000"/>
                <a:hueOff val="116256"/>
                <a:satOff val="2218"/>
                <a:lumOff val="9795"/>
                <a:alphaOff val="0"/>
                <a:satMod val="103000"/>
                <a:lumMod val="102000"/>
                <a:tint val="94000"/>
              </a:schemeClr>
            </a:gs>
            <a:gs pos="50000">
              <a:schemeClr val="accent1">
                <a:shade val="80000"/>
                <a:hueOff val="116256"/>
                <a:satOff val="2218"/>
                <a:lumOff val="9795"/>
                <a:alphaOff val="0"/>
                <a:satMod val="110000"/>
                <a:lumMod val="100000"/>
                <a:shade val="100000"/>
              </a:schemeClr>
            </a:gs>
            <a:gs pos="100000">
              <a:schemeClr val="accent1">
                <a:shade val="80000"/>
                <a:hueOff val="116256"/>
                <a:satOff val="2218"/>
                <a:lumOff val="97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Special Day Class--Emotional Disturbance focused (SDC-ED)</a:t>
          </a:r>
          <a:endParaRPr lang="en-US" sz="1400" kern="1200" dirty="0">
            <a:solidFill>
              <a:schemeClr val="tx1"/>
            </a:solidFill>
          </a:endParaRPr>
        </a:p>
      </dsp:txBody>
      <dsp:txXfrm>
        <a:off x="28329" y="2064123"/>
        <a:ext cx="5614468" cy="523662"/>
      </dsp:txXfrm>
    </dsp:sp>
    <dsp:sp modelId="{5F8C1846-321C-C94F-B155-9BCDF2785748}">
      <dsp:nvSpPr>
        <dsp:cNvPr id="0" name=""/>
        <dsp:cNvSpPr/>
      </dsp:nvSpPr>
      <dsp:spPr>
        <a:xfrm>
          <a:off x="0" y="2705395"/>
          <a:ext cx="5671126" cy="580320"/>
        </a:xfrm>
        <a:prstGeom prst="roundRect">
          <a:avLst/>
        </a:prstGeom>
        <a:gradFill rotWithShape="0">
          <a:gsLst>
            <a:gs pos="0">
              <a:schemeClr val="accent1">
                <a:shade val="80000"/>
                <a:hueOff val="155008"/>
                <a:satOff val="2957"/>
                <a:lumOff val="13060"/>
                <a:alphaOff val="0"/>
                <a:satMod val="103000"/>
                <a:lumMod val="102000"/>
                <a:tint val="94000"/>
              </a:schemeClr>
            </a:gs>
            <a:gs pos="50000">
              <a:schemeClr val="accent1">
                <a:shade val="80000"/>
                <a:hueOff val="155008"/>
                <a:satOff val="2957"/>
                <a:lumOff val="13060"/>
                <a:alphaOff val="0"/>
                <a:satMod val="110000"/>
                <a:lumMod val="100000"/>
                <a:shade val="100000"/>
              </a:schemeClr>
            </a:gs>
            <a:gs pos="100000">
              <a:schemeClr val="accent1">
                <a:shade val="80000"/>
                <a:hueOff val="155008"/>
                <a:satOff val="2957"/>
                <a:lumOff val="130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Non-Public School (NPS) locally	</a:t>
          </a:r>
          <a:endParaRPr lang="en-US" sz="1400" kern="1200" dirty="0">
            <a:solidFill>
              <a:schemeClr val="tx1"/>
            </a:solidFill>
          </a:endParaRPr>
        </a:p>
      </dsp:txBody>
      <dsp:txXfrm>
        <a:off x="28329" y="2733724"/>
        <a:ext cx="5614468" cy="523662"/>
      </dsp:txXfrm>
    </dsp:sp>
    <dsp:sp modelId="{5188127D-916F-4F43-91C1-F221D6A8CA53}">
      <dsp:nvSpPr>
        <dsp:cNvPr id="0" name=""/>
        <dsp:cNvSpPr/>
      </dsp:nvSpPr>
      <dsp:spPr>
        <a:xfrm>
          <a:off x="0" y="3374995"/>
          <a:ext cx="5671126" cy="580320"/>
        </a:xfrm>
        <a:prstGeom prst="roundRect">
          <a:avLst/>
        </a:prstGeom>
        <a:gradFill rotWithShape="0">
          <a:gsLst>
            <a:gs pos="0">
              <a:schemeClr val="accent1">
                <a:shade val="80000"/>
                <a:hueOff val="193760"/>
                <a:satOff val="3696"/>
                <a:lumOff val="16325"/>
                <a:alphaOff val="0"/>
                <a:satMod val="103000"/>
                <a:lumMod val="102000"/>
                <a:tint val="94000"/>
              </a:schemeClr>
            </a:gs>
            <a:gs pos="50000">
              <a:schemeClr val="accent1">
                <a:shade val="80000"/>
                <a:hueOff val="193760"/>
                <a:satOff val="3696"/>
                <a:lumOff val="16325"/>
                <a:alphaOff val="0"/>
                <a:satMod val="110000"/>
                <a:lumMod val="100000"/>
                <a:shade val="100000"/>
              </a:schemeClr>
            </a:gs>
            <a:gs pos="100000">
              <a:schemeClr val="accent1">
                <a:shade val="80000"/>
                <a:hueOff val="193760"/>
                <a:satOff val="3696"/>
                <a:lumOff val="1632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Residential Facility locally</a:t>
          </a:r>
          <a:endParaRPr lang="en-US" sz="1400" kern="1200">
            <a:solidFill>
              <a:schemeClr val="tx1"/>
            </a:solidFill>
          </a:endParaRPr>
        </a:p>
      </dsp:txBody>
      <dsp:txXfrm>
        <a:off x="28329" y="3403324"/>
        <a:ext cx="5614468" cy="523662"/>
      </dsp:txXfrm>
    </dsp:sp>
    <dsp:sp modelId="{F695D01E-02EE-F440-8CB5-BC11EA9708C8}">
      <dsp:nvSpPr>
        <dsp:cNvPr id="0" name=""/>
        <dsp:cNvSpPr/>
      </dsp:nvSpPr>
      <dsp:spPr>
        <a:xfrm>
          <a:off x="0" y="4044595"/>
          <a:ext cx="5671126" cy="580320"/>
        </a:xfrm>
        <a:prstGeom prst="roundRect">
          <a:avLst/>
        </a:prstGeom>
        <a:gradFill rotWithShape="0">
          <a:gsLst>
            <a:gs pos="0">
              <a:schemeClr val="accent1">
                <a:shade val="80000"/>
                <a:hueOff val="232512"/>
                <a:satOff val="4436"/>
                <a:lumOff val="19590"/>
                <a:alphaOff val="0"/>
                <a:satMod val="103000"/>
                <a:lumMod val="102000"/>
                <a:tint val="94000"/>
              </a:schemeClr>
            </a:gs>
            <a:gs pos="50000">
              <a:schemeClr val="accent1">
                <a:shade val="80000"/>
                <a:hueOff val="232512"/>
                <a:satOff val="4436"/>
                <a:lumOff val="19590"/>
                <a:alphaOff val="0"/>
                <a:satMod val="110000"/>
                <a:lumMod val="100000"/>
                <a:shade val="100000"/>
              </a:schemeClr>
            </a:gs>
            <a:gs pos="100000">
              <a:schemeClr val="accent1">
                <a:shade val="80000"/>
                <a:hueOff val="232512"/>
                <a:satOff val="4436"/>
                <a:lumOff val="1959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Residential Facility in California</a:t>
          </a:r>
          <a:endParaRPr lang="en-US" sz="1400" kern="1200">
            <a:solidFill>
              <a:schemeClr val="tx1"/>
            </a:solidFill>
          </a:endParaRPr>
        </a:p>
      </dsp:txBody>
      <dsp:txXfrm>
        <a:off x="28329" y="4072924"/>
        <a:ext cx="5614468" cy="523662"/>
      </dsp:txXfrm>
    </dsp:sp>
    <dsp:sp modelId="{B296FAD1-135E-C84F-8753-A06A7A7649DE}">
      <dsp:nvSpPr>
        <dsp:cNvPr id="0" name=""/>
        <dsp:cNvSpPr/>
      </dsp:nvSpPr>
      <dsp:spPr>
        <a:xfrm>
          <a:off x="0" y="4714195"/>
          <a:ext cx="5671126" cy="580320"/>
        </a:xfrm>
        <a:prstGeom prst="round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chemeClr val="tx1"/>
              </a:solidFill>
            </a:rPr>
            <a:t>Residential Facility located Out-of-State</a:t>
          </a:r>
          <a:endParaRPr lang="en-US" sz="1400" kern="1200" dirty="0">
            <a:solidFill>
              <a:schemeClr val="tx1"/>
            </a:solidFill>
          </a:endParaRPr>
        </a:p>
      </dsp:txBody>
      <dsp:txXfrm>
        <a:off x="28329" y="4742524"/>
        <a:ext cx="5614468" cy="5236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F810-A458-4D9A-B1E0-A928DBB7BFF0}">
      <dsp:nvSpPr>
        <dsp:cNvPr id="0" name=""/>
        <dsp:cNvSpPr/>
      </dsp:nvSpPr>
      <dsp:spPr>
        <a:xfrm>
          <a:off x="2740649" y="0"/>
          <a:ext cx="2291100" cy="1272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Assessment Documents “Needs”</a:t>
          </a:r>
          <a:endParaRPr lang="en-US" sz="1600" kern="1200" dirty="0"/>
        </a:p>
      </dsp:txBody>
      <dsp:txXfrm>
        <a:off x="2777929" y="37280"/>
        <a:ext cx="2216540" cy="1198273"/>
      </dsp:txXfrm>
    </dsp:sp>
    <dsp:sp modelId="{823A450C-A0D1-4C76-A238-B5B1C2C307F3}">
      <dsp:nvSpPr>
        <dsp:cNvPr id="0" name=""/>
        <dsp:cNvSpPr/>
      </dsp:nvSpPr>
      <dsp:spPr>
        <a:xfrm rot="5400000">
          <a:off x="3647543" y="1304654"/>
          <a:ext cx="477312" cy="57277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714367" y="1352385"/>
        <a:ext cx="343665" cy="334118"/>
      </dsp:txXfrm>
    </dsp:sp>
    <dsp:sp modelId="{9EB74A3C-F22C-47B8-9215-7DA31E877F5D}">
      <dsp:nvSpPr>
        <dsp:cNvPr id="0" name=""/>
        <dsp:cNvSpPr/>
      </dsp:nvSpPr>
      <dsp:spPr>
        <a:xfrm>
          <a:off x="2740649" y="1909250"/>
          <a:ext cx="2291100" cy="1272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Needs= Baselines for Goals</a:t>
          </a:r>
          <a:endParaRPr lang="en-US" sz="1600" kern="1200" dirty="0"/>
        </a:p>
      </dsp:txBody>
      <dsp:txXfrm>
        <a:off x="2777929" y="1946530"/>
        <a:ext cx="2216540" cy="1198273"/>
      </dsp:txXfrm>
    </dsp:sp>
    <dsp:sp modelId="{13344949-DF36-4656-8C11-5039804F18A7}">
      <dsp:nvSpPr>
        <dsp:cNvPr id="0" name=""/>
        <dsp:cNvSpPr/>
      </dsp:nvSpPr>
      <dsp:spPr>
        <a:xfrm rot="5400000">
          <a:off x="3647543" y="3213904"/>
          <a:ext cx="477312" cy="57277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714367" y="3261635"/>
        <a:ext cx="343665" cy="334118"/>
      </dsp:txXfrm>
    </dsp:sp>
    <dsp:sp modelId="{060A0DAB-3D53-45B9-9804-4111639E1A28}">
      <dsp:nvSpPr>
        <dsp:cNvPr id="0" name=""/>
        <dsp:cNvSpPr/>
      </dsp:nvSpPr>
      <dsp:spPr>
        <a:xfrm>
          <a:off x="2740649" y="3818500"/>
          <a:ext cx="2291100" cy="12728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Goals Drive Services </a:t>
          </a:r>
          <a:endParaRPr lang="en-US" sz="1600" kern="1200" dirty="0"/>
        </a:p>
      </dsp:txBody>
      <dsp:txXfrm>
        <a:off x="2777929" y="3855780"/>
        <a:ext cx="2216540" cy="11982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0361E-68DE-4DBA-9208-B290507E0E87}">
      <dsp:nvSpPr>
        <dsp:cNvPr id="0" name=""/>
        <dsp:cNvSpPr/>
      </dsp:nvSpPr>
      <dsp:spPr>
        <a:xfrm>
          <a:off x="1297262" y="0"/>
          <a:ext cx="2291100" cy="12728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Example:  </a:t>
          </a:r>
        </a:p>
        <a:p>
          <a:pPr lvl="0" algn="ctr" defTabSz="711200">
            <a:lnSpc>
              <a:spcPct val="90000"/>
            </a:lnSpc>
            <a:spcBef>
              <a:spcPct val="0"/>
            </a:spcBef>
            <a:spcAft>
              <a:spcPct val="35000"/>
            </a:spcAft>
          </a:pPr>
          <a:r>
            <a:rPr lang="en-US" sz="1600" kern="1200" dirty="0" smtClean="0"/>
            <a:t>Academic Assessment</a:t>
          </a:r>
          <a:endParaRPr lang="en-US" sz="1600" kern="1200" dirty="0"/>
        </a:p>
      </dsp:txBody>
      <dsp:txXfrm>
        <a:off x="1334542" y="37280"/>
        <a:ext cx="2216540" cy="1198273"/>
      </dsp:txXfrm>
    </dsp:sp>
    <dsp:sp modelId="{6CB12312-41F5-4659-AFA7-FEFA4609144F}">
      <dsp:nvSpPr>
        <dsp:cNvPr id="0" name=""/>
        <dsp:cNvSpPr/>
      </dsp:nvSpPr>
      <dsp:spPr>
        <a:xfrm rot="5400000">
          <a:off x="2204156" y="1304654"/>
          <a:ext cx="477312" cy="57277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270980" y="1352385"/>
        <a:ext cx="343665" cy="334118"/>
      </dsp:txXfrm>
    </dsp:sp>
    <dsp:sp modelId="{5028A6D8-5596-4926-8D59-0E5EDACDA86D}">
      <dsp:nvSpPr>
        <dsp:cNvPr id="0" name=""/>
        <dsp:cNvSpPr/>
      </dsp:nvSpPr>
      <dsp:spPr>
        <a:xfrm>
          <a:off x="1297262" y="1909250"/>
          <a:ext cx="2291100" cy="12728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Student is unable to subtract with borrowing</a:t>
          </a:r>
          <a:endParaRPr lang="en-US" sz="1600" kern="1200" dirty="0"/>
        </a:p>
      </dsp:txBody>
      <dsp:txXfrm>
        <a:off x="1334542" y="1946530"/>
        <a:ext cx="2216540" cy="1198273"/>
      </dsp:txXfrm>
    </dsp:sp>
    <dsp:sp modelId="{7F0763DE-2399-4A03-BAEC-405613BEBCC8}">
      <dsp:nvSpPr>
        <dsp:cNvPr id="0" name=""/>
        <dsp:cNvSpPr/>
      </dsp:nvSpPr>
      <dsp:spPr>
        <a:xfrm rot="5400000">
          <a:off x="2204156" y="3213905"/>
          <a:ext cx="477312" cy="572775"/>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2270980" y="3261636"/>
        <a:ext cx="343665" cy="334118"/>
      </dsp:txXfrm>
    </dsp:sp>
    <dsp:sp modelId="{39BC2003-BF78-4819-8503-1F68C01C90BC}">
      <dsp:nvSpPr>
        <dsp:cNvPr id="0" name=""/>
        <dsp:cNvSpPr/>
      </dsp:nvSpPr>
      <dsp:spPr>
        <a:xfrm>
          <a:off x="1297262" y="3818501"/>
          <a:ext cx="2291100" cy="12728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Math Goal and </a:t>
          </a:r>
        </a:p>
        <a:p>
          <a:pPr lvl="0" algn="ctr" defTabSz="711200">
            <a:lnSpc>
              <a:spcPct val="90000"/>
            </a:lnSpc>
            <a:spcBef>
              <a:spcPct val="0"/>
            </a:spcBef>
            <a:spcAft>
              <a:spcPct val="35000"/>
            </a:spcAft>
          </a:pPr>
          <a:r>
            <a:rPr lang="en-US" sz="1600" kern="1200" dirty="0" smtClean="0"/>
            <a:t>SAI Service</a:t>
          </a:r>
          <a:endParaRPr lang="en-US" sz="1600" kern="1200" dirty="0"/>
        </a:p>
      </dsp:txBody>
      <dsp:txXfrm>
        <a:off x="1334542" y="3855781"/>
        <a:ext cx="2216540" cy="11982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0361E-68DE-4DBA-9208-B290507E0E87}">
      <dsp:nvSpPr>
        <dsp:cNvPr id="0" name=""/>
        <dsp:cNvSpPr/>
      </dsp:nvSpPr>
      <dsp:spPr>
        <a:xfrm>
          <a:off x="1843986" y="0"/>
          <a:ext cx="2287953" cy="1273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Example:                Related Services</a:t>
          </a:r>
          <a:endParaRPr lang="en-US" sz="1800" kern="1200" dirty="0"/>
        </a:p>
      </dsp:txBody>
      <dsp:txXfrm>
        <a:off x="1881294" y="37308"/>
        <a:ext cx="2213337" cy="1199169"/>
      </dsp:txXfrm>
    </dsp:sp>
    <dsp:sp modelId="{6CB12312-41F5-4659-AFA7-FEFA4609144F}">
      <dsp:nvSpPr>
        <dsp:cNvPr id="0" name=""/>
        <dsp:cNvSpPr/>
      </dsp:nvSpPr>
      <dsp:spPr>
        <a:xfrm rot="5400000">
          <a:off x="2749128" y="1305630"/>
          <a:ext cx="477669" cy="573203"/>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16003" y="1353397"/>
        <a:ext cx="343921" cy="334368"/>
      </dsp:txXfrm>
    </dsp:sp>
    <dsp:sp modelId="{5028A6D8-5596-4926-8D59-0E5EDACDA86D}">
      <dsp:nvSpPr>
        <dsp:cNvPr id="0" name=""/>
        <dsp:cNvSpPr/>
      </dsp:nvSpPr>
      <dsp:spPr>
        <a:xfrm>
          <a:off x="1969598" y="1910678"/>
          <a:ext cx="2036729" cy="1273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 struggles with self-regulating emotions</a:t>
          </a:r>
          <a:endParaRPr lang="en-US" sz="1800" kern="1200" dirty="0"/>
        </a:p>
      </dsp:txBody>
      <dsp:txXfrm>
        <a:off x="2006906" y="1947986"/>
        <a:ext cx="1962113" cy="1199169"/>
      </dsp:txXfrm>
    </dsp:sp>
    <dsp:sp modelId="{7F0763DE-2399-4A03-BAEC-405613BEBCC8}">
      <dsp:nvSpPr>
        <dsp:cNvPr id="0" name=""/>
        <dsp:cNvSpPr/>
      </dsp:nvSpPr>
      <dsp:spPr>
        <a:xfrm rot="5400000">
          <a:off x="2749128" y="3216308"/>
          <a:ext cx="477669" cy="573203"/>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2816003" y="3264075"/>
        <a:ext cx="343921" cy="334368"/>
      </dsp:txXfrm>
    </dsp:sp>
    <dsp:sp modelId="{39BC2003-BF78-4819-8503-1F68C01C90BC}">
      <dsp:nvSpPr>
        <dsp:cNvPr id="0" name=""/>
        <dsp:cNvSpPr/>
      </dsp:nvSpPr>
      <dsp:spPr>
        <a:xfrm>
          <a:off x="1841556" y="3821356"/>
          <a:ext cx="2292813" cy="127378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Social Emotional Goal focused on self-regulation and Psychology Service</a:t>
          </a:r>
          <a:endParaRPr lang="en-US" sz="1800" kern="1200" dirty="0"/>
        </a:p>
      </dsp:txBody>
      <dsp:txXfrm>
        <a:off x="1878864" y="3858664"/>
        <a:ext cx="2218197" cy="11991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BD55B65B-4375-42AA-B3EA-7E26F32DB4AE}" type="datetimeFigureOut">
              <a:rPr lang="en-US" smtClean="0"/>
              <a:t>1/17/2017</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EB6AFD50-1FA3-48E8-9D46-970C8D7C886A}" type="slidenum">
              <a:rPr lang="en-US" smtClean="0"/>
              <a:t>‹#›</a:t>
            </a:fld>
            <a:endParaRPr lang="en-US"/>
          </a:p>
        </p:txBody>
      </p:sp>
    </p:spTree>
    <p:extLst>
      <p:ext uri="{BB962C8B-B14F-4D97-AF65-F5344CB8AC3E}">
        <p14:creationId xmlns:p14="http://schemas.microsoft.com/office/powerpoint/2010/main" val="415564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581F243C-65DF-4DFD-A9FF-8243C89BCC00}" type="datetimeFigureOut">
              <a:rPr lang="en-US" smtClean="0"/>
              <a:t>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13BF6721-9402-415D-B6FD-C96906F7BA25}" type="slidenum">
              <a:rPr lang="en-US" smtClean="0"/>
              <a:t>‹#›</a:t>
            </a:fld>
            <a:endParaRPr lang="en-US"/>
          </a:p>
        </p:txBody>
      </p:sp>
    </p:spTree>
    <p:extLst>
      <p:ext uri="{BB962C8B-B14F-4D97-AF65-F5344CB8AC3E}">
        <p14:creationId xmlns:p14="http://schemas.microsoft.com/office/powerpoint/2010/main" val="197546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r>
              <a:rPr lang="en-US" baseline="0" dirty="0" smtClean="0"/>
              <a:t> and anyone attending online.</a:t>
            </a:r>
            <a:endParaRPr lang="en-US" dirty="0"/>
          </a:p>
        </p:txBody>
      </p:sp>
      <p:sp>
        <p:nvSpPr>
          <p:cNvPr id="4" name="Slide Number Placeholder 3"/>
          <p:cNvSpPr>
            <a:spLocks noGrp="1"/>
          </p:cNvSpPr>
          <p:nvPr>
            <p:ph type="sldNum" sz="quarter" idx="10"/>
          </p:nvPr>
        </p:nvSpPr>
        <p:spPr/>
        <p:txBody>
          <a:bodyPr/>
          <a:lstStyle/>
          <a:p>
            <a:fld id="{13BF6721-9402-415D-B6FD-C96906F7BA25}" type="slidenum">
              <a:rPr lang="en-US" smtClean="0"/>
              <a:t>1</a:t>
            </a:fld>
            <a:endParaRPr lang="en-US"/>
          </a:p>
        </p:txBody>
      </p:sp>
    </p:spTree>
    <p:extLst>
      <p:ext uri="{BB962C8B-B14F-4D97-AF65-F5344CB8AC3E}">
        <p14:creationId xmlns:p14="http://schemas.microsoft.com/office/powerpoint/2010/main" val="247272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When</a:t>
            </a:r>
            <a:r>
              <a:rPr lang="en-US" b="0" u="none" baseline="0" dirty="0" smtClean="0"/>
              <a:t> it comes to students that can enroll in a charter school, the answer is, all students can, so long they follow the enrollment process set forth by the charter school.</a:t>
            </a: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10</a:t>
            </a:fld>
            <a:endParaRPr lang="en-US" dirty="0"/>
          </a:p>
        </p:txBody>
      </p:sp>
    </p:spTree>
    <p:extLst>
      <p:ext uri="{BB962C8B-B14F-4D97-AF65-F5344CB8AC3E}">
        <p14:creationId xmlns:p14="http://schemas.microsoft.com/office/powerpoint/2010/main" val="333051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dirty="0" smtClean="0"/>
              <a:t>All eligibility areas can enroll- even if it is believed that FAPE cannot be met in the programs at the Independent Study Program. </a:t>
            </a:r>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11</a:t>
            </a:fld>
            <a:endParaRPr lang="en-US" dirty="0"/>
          </a:p>
        </p:txBody>
      </p:sp>
    </p:spTree>
    <p:extLst>
      <p:ext uri="{BB962C8B-B14F-4D97-AF65-F5344CB8AC3E}">
        <p14:creationId xmlns:p14="http://schemas.microsoft.com/office/powerpoint/2010/main" val="386942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Durin</a:t>
            </a:r>
            <a:r>
              <a:rPr lang="en-US" b="0" u="none" baseline="0" dirty="0" smtClean="0"/>
              <a:t>g the first 30 days the school is required to offer a comparable offer. This does not mean the exact same FAPE as the IEP the student comes in with, but the school must do their best to match the current consented to FAPE with the program and resources they have.</a:t>
            </a: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12</a:t>
            </a:fld>
            <a:endParaRPr lang="en-US" dirty="0"/>
          </a:p>
        </p:txBody>
      </p:sp>
    </p:spTree>
    <p:extLst>
      <p:ext uri="{BB962C8B-B14F-4D97-AF65-F5344CB8AC3E}">
        <p14:creationId xmlns:p14="http://schemas.microsoft.com/office/powerpoint/2010/main" val="219802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A common question- “But what if it is the parent’s choice” </a:t>
            </a:r>
          </a:p>
          <a:p>
            <a:r>
              <a:rPr lang="en-US" b="0" u="none" dirty="0" smtClean="0"/>
              <a:t>The most important consideration in making an offer of FAPE should be the interest of the student</a:t>
            </a:r>
            <a:r>
              <a:rPr lang="en-US" b="0" u="none" baseline="0" dirty="0" smtClean="0"/>
              <a:t> and the offer of FAPE should be contingent on whether the program is appropriate for the student and not whether the student is appropriate for the program.  The school needs to offer the program that they believe is appropriate for the child, even if the parents disagree.</a:t>
            </a:r>
          </a:p>
          <a:p>
            <a:r>
              <a:rPr lang="en-US" b="0" u="none" baseline="0" dirty="0" smtClean="0"/>
              <a:t>If parents still wants IS.</a:t>
            </a:r>
          </a:p>
          <a:p>
            <a:pPr marL="228600" indent="-228600">
              <a:buAutoNum type="arabicPeriod"/>
            </a:pPr>
            <a:r>
              <a:rPr lang="en-US" b="0" u="none" baseline="0" dirty="0" smtClean="0"/>
              <a:t>Document the charter’s current offer of FAPE in the IEP</a:t>
            </a:r>
          </a:p>
          <a:p>
            <a:pPr marL="228600" indent="-228600">
              <a:buAutoNum type="arabicPeriod"/>
            </a:pPr>
            <a:r>
              <a:rPr lang="en-US" b="0" u="none" baseline="0" dirty="0" smtClean="0"/>
              <a:t>Document the teams consideration of the IS program and other placement options</a:t>
            </a:r>
          </a:p>
          <a:p>
            <a:pPr marL="228600" indent="-228600">
              <a:buAutoNum type="arabicPeriod"/>
            </a:pPr>
            <a:r>
              <a:rPr lang="en-US" b="0" u="none" baseline="0" dirty="0" smtClean="0"/>
              <a:t>Document prior written notice requirements in denying IS placement</a:t>
            </a:r>
          </a:p>
          <a:p>
            <a:pPr marL="228600" indent="-228600">
              <a:buAutoNum type="arabicPeriod"/>
            </a:pPr>
            <a:r>
              <a:rPr lang="en-US" b="0" u="none" baseline="0" dirty="0" smtClean="0"/>
              <a:t>State why FAPE is not available in IS setting based upon student’s needs/ goals (e.g. student needs peer interaction, lack of independence, failure to complete work, </a:t>
            </a:r>
            <a:r>
              <a:rPr lang="en-US" b="0" u="none" baseline="0" dirty="0" err="1" smtClean="0"/>
              <a:t>etc</a:t>
            </a:r>
            <a:r>
              <a:rPr lang="en-US" b="0" u="none" baseline="0" dirty="0" smtClean="0"/>
              <a:t>)</a:t>
            </a:r>
          </a:p>
          <a:p>
            <a:pPr marL="228600" indent="-228600">
              <a:buAutoNum type="arabicPeriod"/>
            </a:pPr>
            <a:endParaRPr lang="en-US" b="0" u="none" baseline="0" dirty="0" smtClean="0"/>
          </a:p>
          <a:p>
            <a:pPr marL="0" indent="0">
              <a:buNone/>
            </a:pP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13</a:t>
            </a:fld>
            <a:endParaRPr lang="en-US" dirty="0"/>
          </a:p>
        </p:txBody>
      </p:sp>
    </p:spTree>
    <p:extLst>
      <p:ext uri="{BB962C8B-B14F-4D97-AF65-F5344CB8AC3E}">
        <p14:creationId xmlns:p14="http://schemas.microsoft.com/office/powerpoint/2010/main" val="6793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If Independent</a:t>
            </a:r>
            <a:r>
              <a:rPr lang="en-US" b="0" u="none" baseline="0" dirty="0" smtClean="0"/>
              <a:t> Study</a:t>
            </a:r>
            <a:r>
              <a:rPr lang="en-US" b="0" u="none" dirty="0" smtClean="0"/>
              <a:t> is found to be an</a:t>
            </a:r>
            <a:r>
              <a:rPr lang="en-US" b="0" u="none" baseline="0" dirty="0" smtClean="0"/>
              <a:t> appropriate placement, the charter assumes full responsibility for providing quality and compliant special education programs and services, while ensuring that all eligible students receive FAPE as required by law. This means the charter school is responsible for providing supplementary and related supports and services to all students that require such services- despite geographical or other barriers. In addition, in cases where the IEP team determines that an independent study program is not appropriate for a particular student, the charter is responsible for identifying and providing an appropriate program or placement for the student. </a:t>
            </a: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14</a:t>
            </a:fld>
            <a:endParaRPr lang="en-US" dirty="0"/>
          </a:p>
        </p:txBody>
      </p:sp>
    </p:spTree>
    <p:extLst>
      <p:ext uri="{BB962C8B-B14F-4D97-AF65-F5344CB8AC3E}">
        <p14:creationId xmlns:p14="http://schemas.microsoft.com/office/powerpoint/2010/main" val="307759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dirty="0" smtClean="0"/>
              <a:t>Independent</a:t>
            </a:r>
            <a:r>
              <a:rPr lang="en-US" baseline="0" dirty="0" smtClean="0"/>
              <a:t> Study programs can be personalized and can often meet the needs of students when it was thought they could not. </a:t>
            </a:r>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15</a:t>
            </a:fld>
            <a:endParaRPr lang="en-US" dirty="0"/>
          </a:p>
        </p:txBody>
      </p:sp>
    </p:spTree>
    <p:extLst>
      <p:ext uri="{BB962C8B-B14F-4D97-AF65-F5344CB8AC3E}">
        <p14:creationId xmlns:p14="http://schemas.microsoft.com/office/powerpoint/2010/main" val="117506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Elemen</a:t>
            </a:r>
            <a:r>
              <a:rPr lang="en-US" b="0" u="none" baseline="0" dirty="0" smtClean="0"/>
              <a:t>ts of Personalized learning. </a:t>
            </a:r>
            <a:endParaRPr lang="en-US"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for</a:t>
            </a:r>
            <a:r>
              <a:rPr lang="en-US" baseline="0" dirty="0" smtClean="0"/>
              <a:t> us to recognize the elements of personalized learning when we are thinking of students with IEPs and recommending appropriate programs for them.</a:t>
            </a:r>
            <a:endParaRPr lang="en-US" dirty="0" smtClean="0"/>
          </a:p>
          <a:p>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16</a:t>
            </a:fld>
            <a:endParaRPr lang="en-US" dirty="0"/>
          </a:p>
        </p:txBody>
      </p:sp>
    </p:spTree>
    <p:extLst>
      <p:ext uri="{BB962C8B-B14F-4D97-AF65-F5344CB8AC3E}">
        <p14:creationId xmlns:p14="http://schemas.microsoft.com/office/powerpoint/2010/main" val="4061173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Here</a:t>
            </a:r>
            <a:r>
              <a:rPr lang="en-US" b="0" i="0" u="none" baseline="0" dirty="0" smtClean="0"/>
              <a:t> are some examples of personalized learning models that may require independent study.</a:t>
            </a:r>
            <a:endParaRPr lang="en-US" b="0" i="0" u="none"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17</a:t>
            </a:fld>
            <a:endParaRPr lang="en-US" dirty="0"/>
          </a:p>
        </p:txBody>
      </p:sp>
    </p:spTree>
    <p:extLst>
      <p:ext uri="{BB962C8B-B14F-4D97-AF65-F5344CB8AC3E}">
        <p14:creationId xmlns:p14="http://schemas.microsoft.com/office/powerpoint/2010/main" val="170663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18</a:t>
            </a:fld>
            <a:endParaRPr lang="en-US" dirty="0"/>
          </a:p>
        </p:txBody>
      </p:sp>
    </p:spTree>
    <p:extLst>
      <p:ext uri="{BB962C8B-B14F-4D97-AF65-F5344CB8AC3E}">
        <p14:creationId xmlns:p14="http://schemas.microsoft.com/office/powerpoint/2010/main" val="94449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19</a:t>
            </a:fld>
            <a:endParaRPr lang="en-US" dirty="0"/>
          </a:p>
        </p:txBody>
      </p:sp>
    </p:spTree>
    <p:extLst>
      <p:ext uri="{BB962C8B-B14F-4D97-AF65-F5344CB8AC3E}">
        <p14:creationId xmlns:p14="http://schemas.microsoft.com/office/powerpoint/2010/main" val="288345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During this webinar</a:t>
            </a:r>
            <a:r>
              <a:rPr lang="en-US" b="0" u="none" baseline="0" dirty="0" smtClean="0"/>
              <a:t> if you should have questions, please feel free to type them into the box you are provided. I will answer as we move along.</a:t>
            </a:r>
          </a:p>
          <a:p>
            <a:endParaRPr lang="en-US" b="0" u="none" baseline="0" dirty="0" smtClean="0"/>
          </a:p>
          <a:p>
            <a:r>
              <a:rPr lang="en-US" b="1" u="none" baseline="0" dirty="0" smtClean="0"/>
              <a:t>Read the main goals to the group.</a:t>
            </a:r>
          </a:p>
          <a:p>
            <a:r>
              <a:rPr lang="en-US" b="1" u="none" baseline="0" dirty="0" smtClean="0"/>
              <a:t>Read the course overview: “Today will we cover the following areas as they relate to Independent Study programs.”</a:t>
            </a:r>
            <a:endParaRPr lang="en-US" b="1"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2</a:t>
            </a:fld>
            <a:endParaRPr lang="en-US" dirty="0"/>
          </a:p>
        </p:txBody>
      </p:sp>
    </p:spTree>
    <p:extLst>
      <p:ext uri="{BB962C8B-B14F-4D97-AF65-F5344CB8AC3E}">
        <p14:creationId xmlns:p14="http://schemas.microsoft.com/office/powerpoint/2010/main" val="3324560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20</a:t>
            </a:fld>
            <a:endParaRPr lang="en-US" dirty="0"/>
          </a:p>
        </p:txBody>
      </p:sp>
    </p:spTree>
    <p:extLst>
      <p:ext uri="{BB962C8B-B14F-4D97-AF65-F5344CB8AC3E}">
        <p14:creationId xmlns:p14="http://schemas.microsoft.com/office/powerpoint/2010/main" val="76731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21</a:t>
            </a:fld>
            <a:endParaRPr lang="en-US" dirty="0"/>
          </a:p>
        </p:txBody>
      </p:sp>
    </p:spTree>
    <p:extLst>
      <p:ext uri="{BB962C8B-B14F-4D97-AF65-F5344CB8AC3E}">
        <p14:creationId xmlns:p14="http://schemas.microsoft.com/office/powerpoint/2010/main" val="968589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22</a:t>
            </a:fld>
            <a:endParaRPr lang="en-US" dirty="0"/>
          </a:p>
        </p:txBody>
      </p:sp>
    </p:spTree>
    <p:extLst>
      <p:ext uri="{BB962C8B-B14F-4D97-AF65-F5344CB8AC3E}">
        <p14:creationId xmlns:p14="http://schemas.microsoft.com/office/powerpoint/2010/main" val="3746457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pPr marL="0" indent="0">
              <a:buNone/>
            </a:pPr>
            <a:r>
              <a:rPr lang="en-US" sz="1600" dirty="0" smtClean="0"/>
              <a:t>Placement considerations for the 30 day IEP:</a:t>
            </a:r>
          </a:p>
          <a:p>
            <a:r>
              <a:rPr lang="en-US" sz="1200" dirty="0" smtClean="0"/>
              <a:t>Can the student work independently or will additional support (e.g. home teaching) be necessary? </a:t>
            </a:r>
          </a:p>
          <a:p>
            <a:r>
              <a:rPr lang="en-US" sz="1200" dirty="0" smtClean="0"/>
              <a:t>Should any assessments be completed to consider an IS placement?</a:t>
            </a:r>
          </a:p>
          <a:p>
            <a:r>
              <a:rPr lang="en-US" sz="1200" dirty="0" smtClean="0"/>
              <a:t>Capture team observations and concerns</a:t>
            </a:r>
          </a:p>
          <a:p>
            <a:r>
              <a:rPr lang="en-US" sz="1200" dirty="0" smtClean="0"/>
              <a:t>Can FAPE be provided in the desired program?</a:t>
            </a:r>
          </a:p>
          <a:p>
            <a:r>
              <a:rPr lang="en-US" sz="1200" dirty="0" smtClean="0"/>
              <a:t>What supplementary supports or aides might be needed?</a:t>
            </a:r>
          </a:p>
          <a:p>
            <a:r>
              <a:rPr lang="en-US" sz="1200" dirty="0" smtClean="0"/>
              <a:t>What related services might be appropriate and how  will they be delivered?</a:t>
            </a:r>
          </a:p>
          <a:p>
            <a:r>
              <a:rPr lang="en-US" sz="1200" dirty="0" smtClean="0"/>
              <a:t>Full-time IS or a hybrid program?</a:t>
            </a:r>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23</a:t>
            </a:fld>
            <a:endParaRPr lang="en-US" dirty="0"/>
          </a:p>
        </p:txBody>
      </p:sp>
    </p:spTree>
    <p:extLst>
      <p:ext uri="{BB962C8B-B14F-4D97-AF65-F5344CB8AC3E}">
        <p14:creationId xmlns:p14="http://schemas.microsoft.com/office/powerpoint/2010/main" val="4083800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24</a:t>
            </a:fld>
            <a:endParaRPr lang="en-US" dirty="0"/>
          </a:p>
        </p:txBody>
      </p:sp>
    </p:spTree>
    <p:extLst>
      <p:ext uri="{BB962C8B-B14F-4D97-AF65-F5344CB8AC3E}">
        <p14:creationId xmlns:p14="http://schemas.microsoft.com/office/powerpoint/2010/main" val="3798905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25</a:t>
            </a:fld>
            <a:endParaRPr lang="en-US" dirty="0"/>
          </a:p>
        </p:txBody>
      </p:sp>
    </p:spTree>
    <p:extLst>
      <p:ext uri="{BB962C8B-B14F-4D97-AF65-F5344CB8AC3E}">
        <p14:creationId xmlns:p14="http://schemas.microsoft.com/office/powerpoint/2010/main" val="3350257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26</a:t>
            </a:fld>
            <a:endParaRPr lang="en-US" dirty="0"/>
          </a:p>
        </p:txBody>
      </p:sp>
    </p:spTree>
    <p:extLst>
      <p:ext uri="{BB962C8B-B14F-4D97-AF65-F5344CB8AC3E}">
        <p14:creationId xmlns:p14="http://schemas.microsoft.com/office/powerpoint/2010/main" val="671431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27</a:t>
            </a:fld>
            <a:endParaRPr lang="en-US" dirty="0"/>
          </a:p>
        </p:txBody>
      </p:sp>
    </p:spTree>
    <p:extLst>
      <p:ext uri="{BB962C8B-B14F-4D97-AF65-F5344CB8AC3E}">
        <p14:creationId xmlns:p14="http://schemas.microsoft.com/office/powerpoint/2010/main" val="773526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28</a:t>
            </a:fld>
            <a:endParaRPr lang="en-US" dirty="0"/>
          </a:p>
        </p:txBody>
      </p:sp>
    </p:spTree>
    <p:extLst>
      <p:ext uri="{BB962C8B-B14F-4D97-AF65-F5344CB8AC3E}">
        <p14:creationId xmlns:p14="http://schemas.microsoft.com/office/powerpoint/2010/main" val="293293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This</a:t>
            </a:r>
            <a:r>
              <a:rPr lang="en-US" b="0" u="none" baseline="0" dirty="0" smtClean="0"/>
              <a:t> is not an exhaustive list of possible service providers, it is a sample for you to view.</a:t>
            </a: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29</a:t>
            </a:fld>
            <a:endParaRPr lang="en-US" dirty="0"/>
          </a:p>
        </p:txBody>
      </p:sp>
    </p:spTree>
    <p:extLst>
      <p:ext uri="{BB962C8B-B14F-4D97-AF65-F5344CB8AC3E}">
        <p14:creationId xmlns:p14="http://schemas.microsoft.com/office/powerpoint/2010/main" val="28700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Before we get into Eligibility,</a:t>
            </a:r>
            <a:r>
              <a:rPr lang="en-US" b="0" u="none" baseline="0" dirty="0" smtClean="0"/>
              <a:t> lets spend some time talking about what Independent Study means. </a:t>
            </a:r>
            <a:r>
              <a:rPr lang="en-US" b="0" u="none" dirty="0" smtClean="0"/>
              <a:t>In an article put</a:t>
            </a:r>
            <a:r>
              <a:rPr lang="en-US" b="0" u="none" baseline="0" dirty="0" smtClean="0"/>
              <a:t> out by CCSA, Independent Study is defined as, “</a:t>
            </a:r>
            <a:r>
              <a:rPr lang="en-US" sz="1200" dirty="0" smtClean="0"/>
              <a:t>Independent study is a different way of learning-it is an alternative instructional strategy for providing regular education from kindergarten through adult education. Independent study students take the same courses as students in regular classes. Each student is guided by a teacher but generally does not take daily classes with other students. As the name suggests, each student works independently”</a:t>
            </a: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3</a:t>
            </a:fld>
            <a:endParaRPr lang="en-US" dirty="0"/>
          </a:p>
        </p:txBody>
      </p:sp>
    </p:spTree>
    <p:extLst>
      <p:ext uri="{BB962C8B-B14F-4D97-AF65-F5344CB8AC3E}">
        <p14:creationId xmlns:p14="http://schemas.microsoft.com/office/powerpoint/2010/main" val="2655843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Remember</a:t>
            </a:r>
            <a:r>
              <a:rPr lang="en-US" b="0" u="none" baseline="0" dirty="0" smtClean="0"/>
              <a:t> :Do not make parent responsible for the provision of special education services for the student.  A correctly credentialed teacher must be responsible for services and goal monitoring. </a:t>
            </a:r>
          </a:p>
          <a:p>
            <a:r>
              <a:rPr lang="en-US" b="0" u="none" baseline="0" dirty="0" smtClean="0"/>
              <a:t>If a system has not been put in place to monitor goals and progress, arrangements will need to be made. In addition to collecting work samples and conducting routine assessments, a number of innovative options may be used to monitor progress of students. For example, staff may meet with a student at a school office, a local library or other places that may be appropriate, to work directly with the student and obtain information on the student’s progress. Technology such as video conferencing may also be used to conduct assessments, collect assignments and observe progress.</a:t>
            </a: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30</a:t>
            </a:fld>
            <a:endParaRPr lang="en-US" dirty="0"/>
          </a:p>
        </p:txBody>
      </p:sp>
    </p:spTree>
    <p:extLst>
      <p:ext uri="{BB962C8B-B14F-4D97-AF65-F5344CB8AC3E}">
        <p14:creationId xmlns:p14="http://schemas.microsoft.com/office/powerpoint/2010/main" val="2905292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pPr>
              <a:buFont typeface="Wingdings" panose="05000000000000000000" pitchFamily="2" charset="2"/>
              <a:buNone/>
            </a:pP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31</a:t>
            </a:fld>
            <a:endParaRPr lang="en-US" dirty="0"/>
          </a:p>
        </p:txBody>
      </p:sp>
    </p:spTree>
    <p:extLst>
      <p:ext uri="{BB962C8B-B14F-4D97-AF65-F5344CB8AC3E}">
        <p14:creationId xmlns:p14="http://schemas.microsoft.com/office/powerpoint/2010/main" val="1939430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32</a:t>
            </a:fld>
            <a:endParaRPr lang="en-US" dirty="0"/>
          </a:p>
        </p:txBody>
      </p:sp>
    </p:spTree>
    <p:extLst>
      <p:ext uri="{BB962C8B-B14F-4D97-AF65-F5344CB8AC3E}">
        <p14:creationId xmlns:p14="http://schemas.microsoft.com/office/powerpoint/2010/main" val="3755302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pPr>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33</a:t>
            </a:fld>
            <a:endParaRPr lang="en-US" dirty="0"/>
          </a:p>
        </p:txBody>
      </p:sp>
    </p:spTree>
    <p:extLst>
      <p:ext uri="{BB962C8B-B14F-4D97-AF65-F5344CB8AC3E}">
        <p14:creationId xmlns:p14="http://schemas.microsoft.com/office/powerpoint/2010/main" val="1380048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34</a:t>
            </a:fld>
            <a:endParaRPr lang="en-US" dirty="0"/>
          </a:p>
        </p:txBody>
      </p:sp>
    </p:spTree>
    <p:extLst>
      <p:ext uri="{BB962C8B-B14F-4D97-AF65-F5344CB8AC3E}">
        <p14:creationId xmlns:p14="http://schemas.microsoft.com/office/powerpoint/2010/main" val="3631355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35</a:t>
            </a:fld>
            <a:endParaRPr lang="en-US" dirty="0"/>
          </a:p>
        </p:txBody>
      </p:sp>
    </p:spTree>
    <p:extLst>
      <p:ext uri="{BB962C8B-B14F-4D97-AF65-F5344CB8AC3E}">
        <p14:creationId xmlns:p14="http://schemas.microsoft.com/office/powerpoint/2010/main" val="1191379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36</a:t>
            </a:fld>
            <a:endParaRPr lang="en-US" dirty="0"/>
          </a:p>
        </p:txBody>
      </p:sp>
    </p:spTree>
    <p:extLst>
      <p:ext uri="{BB962C8B-B14F-4D97-AF65-F5344CB8AC3E}">
        <p14:creationId xmlns:p14="http://schemas.microsoft.com/office/powerpoint/2010/main" val="1596580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37</a:t>
            </a:fld>
            <a:endParaRPr lang="en-US" dirty="0"/>
          </a:p>
        </p:txBody>
      </p:sp>
    </p:spTree>
    <p:extLst>
      <p:ext uri="{BB962C8B-B14F-4D97-AF65-F5344CB8AC3E}">
        <p14:creationId xmlns:p14="http://schemas.microsoft.com/office/powerpoint/2010/main" val="2268478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38</a:t>
            </a:fld>
            <a:endParaRPr lang="en-US" dirty="0"/>
          </a:p>
        </p:txBody>
      </p:sp>
    </p:spTree>
    <p:extLst>
      <p:ext uri="{BB962C8B-B14F-4D97-AF65-F5344CB8AC3E}">
        <p14:creationId xmlns:p14="http://schemas.microsoft.com/office/powerpoint/2010/main" val="800808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39</a:t>
            </a:fld>
            <a:endParaRPr lang="en-US" dirty="0"/>
          </a:p>
        </p:txBody>
      </p:sp>
    </p:spTree>
    <p:extLst>
      <p:ext uri="{BB962C8B-B14F-4D97-AF65-F5344CB8AC3E}">
        <p14:creationId xmlns:p14="http://schemas.microsoft.com/office/powerpoint/2010/main" val="264138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Ed Code defines Independent</a:t>
            </a:r>
            <a:r>
              <a:rPr lang="en-US" b="0" u="none" baseline="0" dirty="0" smtClean="0"/>
              <a:t> study as “</a:t>
            </a:r>
            <a:r>
              <a:rPr lang="en-US" dirty="0" smtClean="0"/>
              <a:t>It is an instructional strategy for delivering California’s standards-based, grade-level content; not an alternative curriculum, and is expected to be equal in quality to classroom instruction. </a:t>
            </a:r>
          </a:p>
          <a:p>
            <a:pPr marL="0" indent="0" algn="r">
              <a:buNone/>
            </a:pPr>
            <a:r>
              <a:rPr lang="en-US" sz="1050" dirty="0" smtClean="0"/>
              <a:t>EC Section 51745(a)(3)</a:t>
            </a:r>
          </a:p>
          <a:p>
            <a:pPr marL="0" indent="0">
              <a:buNone/>
            </a:pPr>
            <a:endParaRPr lang="en-US" sz="900" dirty="0" smtClean="0"/>
          </a:p>
          <a:p>
            <a:r>
              <a:rPr lang="en-US" dirty="0" smtClean="0"/>
              <a:t>The Independent Study Written Agreement (also known as the Master Agreement) outlines the course of study for each independent study student”</a:t>
            </a:r>
            <a:endParaRPr lang="en-US" b="0" u="none"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4</a:t>
            </a:fld>
            <a:endParaRPr lang="en-US" dirty="0"/>
          </a:p>
        </p:txBody>
      </p:sp>
    </p:spTree>
    <p:extLst>
      <p:ext uri="{BB962C8B-B14F-4D97-AF65-F5344CB8AC3E}">
        <p14:creationId xmlns:p14="http://schemas.microsoft.com/office/powerpoint/2010/main" val="1003333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40</a:t>
            </a:fld>
            <a:endParaRPr lang="en-US" dirty="0"/>
          </a:p>
        </p:txBody>
      </p:sp>
    </p:spTree>
    <p:extLst>
      <p:ext uri="{BB962C8B-B14F-4D97-AF65-F5344CB8AC3E}">
        <p14:creationId xmlns:p14="http://schemas.microsoft.com/office/powerpoint/2010/main" val="1532692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41</a:t>
            </a:fld>
            <a:endParaRPr lang="en-US" dirty="0"/>
          </a:p>
        </p:txBody>
      </p:sp>
    </p:spTree>
    <p:extLst>
      <p:ext uri="{BB962C8B-B14F-4D97-AF65-F5344CB8AC3E}">
        <p14:creationId xmlns:p14="http://schemas.microsoft.com/office/powerpoint/2010/main" val="2947449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dirty="0" smtClean="0"/>
              <a:t>CDE link</a:t>
            </a:r>
            <a:r>
              <a:rPr lang="en-US" baseline="0" dirty="0" smtClean="0"/>
              <a:t> to FAQ on grading http://</a:t>
            </a:r>
            <a:r>
              <a:rPr lang="en-US" baseline="0" dirty="0" err="1" smtClean="0"/>
              <a:t>www.cde.ca.gov</a:t>
            </a:r>
            <a:r>
              <a:rPr lang="en-US" baseline="0" dirty="0" smtClean="0"/>
              <a:t>/</a:t>
            </a:r>
            <a:r>
              <a:rPr lang="en-US" baseline="0" dirty="0" err="1" smtClean="0"/>
              <a:t>sp</a:t>
            </a:r>
            <a:r>
              <a:rPr lang="en-US" baseline="0" dirty="0" smtClean="0"/>
              <a:t>/se/</a:t>
            </a:r>
            <a:r>
              <a:rPr lang="en-US" baseline="0" dirty="0" err="1" smtClean="0"/>
              <a:t>sr</a:t>
            </a:r>
            <a:r>
              <a:rPr lang="en-US" baseline="0" dirty="0" smtClean="0"/>
              <a:t>/</a:t>
            </a:r>
            <a:r>
              <a:rPr lang="en-US" baseline="0" dirty="0" err="1" smtClean="0"/>
              <a:t>promoretntn.asp</a:t>
            </a:r>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42</a:t>
            </a:fld>
            <a:endParaRPr lang="en-US" dirty="0"/>
          </a:p>
        </p:txBody>
      </p:sp>
    </p:spTree>
    <p:extLst>
      <p:ext uri="{BB962C8B-B14F-4D97-AF65-F5344CB8AC3E}">
        <p14:creationId xmlns:p14="http://schemas.microsoft.com/office/powerpoint/2010/main" val="2943721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43</a:t>
            </a:fld>
            <a:endParaRPr lang="en-US" dirty="0"/>
          </a:p>
        </p:txBody>
      </p:sp>
    </p:spTree>
    <p:extLst>
      <p:ext uri="{BB962C8B-B14F-4D97-AF65-F5344CB8AC3E}">
        <p14:creationId xmlns:p14="http://schemas.microsoft.com/office/powerpoint/2010/main" val="593958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44</a:t>
            </a:fld>
            <a:endParaRPr lang="en-US" dirty="0"/>
          </a:p>
        </p:txBody>
      </p:sp>
    </p:spTree>
    <p:extLst>
      <p:ext uri="{BB962C8B-B14F-4D97-AF65-F5344CB8AC3E}">
        <p14:creationId xmlns:p14="http://schemas.microsoft.com/office/powerpoint/2010/main" val="2304324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45</a:t>
            </a:fld>
            <a:endParaRPr lang="en-US" dirty="0"/>
          </a:p>
        </p:txBody>
      </p:sp>
    </p:spTree>
    <p:extLst>
      <p:ext uri="{BB962C8B-B14F-4D97-AF65-F5344CB8AC3E}">
        <p14:creationId xmlns:p14="http://schemas.microsoft.com/office/powerpoint/2010/main" val="85944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dirty="0" smtClean="0"/>
              <a:t>Independent study program often get confused with other programs. Let’s look at this picture to get a better understanding</a:t>
            </a:r>
            <a:r>
              <a:rPr lang="en-US" baseline="0" dirty="0" smtClean="0"/>
              <a:t> of what Independent Study really means.</a:t>
            </a:r>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5</a:t>
            </a:fld>
            <a:endParaRPr lang="en-US" dirty="0"/>
          </a:p>
        </p:txBody>
      </p:sp>
    </p:spTree>
    <p:extLst>
      <p:ext uri="{BB962C8B-B14F-4D97-AF65-F5344CB8AC3E}">
        <p14:creationId xmlns:p14="http://schemas.microsoft.com/office/powerpoint/2010/main" val="401943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dirty="0" smtClean="0"/>
              <a:t>Now that we understand</a:t>
            </a:r>
            <a:r>
              <a:rPr lang="en-US" baseline="0" dirty="0" smtClean="0"/>
              <a:t> what Independent Study is, let’s talk about Independent Study programs and students with disabilities.</a:t>
            </a:r>
          </a:p>
          <a:p>
            <a:r>
              <a:rPr lang="en-US" dirty="0" smtClean="0"/>
              <a:t>While we cannot deny enrollment</a:t>
            </a:r>
            <a:r>
              <a:rPr lang="en-US" baseline="0" dirty="0" smtClean="0"/>
              <a:t> to any students, special education students may not participate in independent study unless it is specified as an instructional method in their IEP.  For a student who has an IEP and wants to participate in independent study, a determination as to whether independent study is appropriate must be made within 30 days of the student beginning school and it must be written into the IEP.</a:t>
            </a:r>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6</a:t>
            </a:fld>
            <a:endParaRPr lang="en-US" dirty="0"/>
          </a:p>
        </p:txBody>
      </p:sp>
    </p:spTree>
    <p:extLst>
      <p:ext uri="{BB962C8B-B14F-4D97-AF65-F5344CB8AC3E}">
        <p14:creationId xmlns:p14="http://schemas.microsoft.com/office/powerpoint/2010/main" val="157422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7</a:t>
            </a:fld>
            <a:endParaRPr lang="en-US" dirty="0"/>
          </a:p>
        </p:txBody>
      </p:sp>
    </p:spTree>
    <p:extLst>
      <p:ext uri="{BB962C8B-B14F-4D97-AF65-F5344CB8AC3E}">
        <p14:creationId xmlns:p14="http://schemas.microsoft.com/office/powerpoint/2010/main" val="136844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p:txBody>
      </p:sp>
      <p:sp>
        <p:nvSpPr>
          <p:cNvPr id="4" name="Slide Number Placeholder 3"/>
          <p:cNvSpPr>
            <a:spLocks noGrp="1"/>
          </p:cNvSpPr>
          <p:nvPr>
            <p:ph type="sldNum" sz="quarter" idx="10"/>
          </p:nvPr>
        </p:nvSpPr>
        <p:spPr/>
        <p:txBody>
          <a:bodyPr/>
          <a:lstStyle/>
          <a:p>
            <a:fld id="{C668DA0F-AEBE-4797-B078-580404C64C97}" type="slidenum">
              <a:rPr lang="en-US" smtClean="0"/>
              <a:pPr/>
              <a:t>8</a:t>
            </a:fld>
            <a:endParaRPr lang="en-US" dirty="0"/>
          </a:p>
        </p:txBody>
      </p:sp>
    </p:spTree>
    <p:extLst>
      <p:ext uri="{BB962C8B-B14F-4D97-AF65-F5344CB8AC3E}">
        <p14:creationId xmlns:p14="http://schemas.microsoft.com/office/powerpoint/2010/main" val="406463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dirty="0" smtClean="0"/>
              <a:t>So if we</a:t>
            </a:r>
            <a:r>
              <a:rPr lang="en-US" baseline="0" dirty="0" smtClean="0"/>
              <a:t> read between the lines, this essentially says, we must admit all students, even with disabilities or IEPs that the school feels they may not be able to meet the student needs.</a:t>
            </a:r>
            <a:endParaRPr lang="en-US" dirty="0"/>
          </a:p>
        </p:txBody>
      </p:sp>
      <p:sp>
        <p:nvSpPr>
          <p:cNvPr id="4" name="Slide Number Placeholder 3"/>
          <p:cNvSpPr>
            <a:spLocks noGrp="1"/>
          </p:cNvSpPr>
          <p:nvPr>
            <p:ph type="sldNum" sz="quarter" idx="10"/>
          </p:nvPr>
        </p:nvSpPr>
        <p:spPr/>
        <p:txBody>
          <a:bodyPr/>
          <a:lstStyle/>
          <a:p>
            <a:fld id="{C668DA0F-AEBE-4797-B078-580404C64C97}" type="slidenum">
              <a:rPr lang="en-US" smtClean="0"/>
              <a:pPr/>
              <a:t>9</a:t>
            </a:fld>
            <a:endParaRPr lang="en-US" dirty="0"/>
          </a:p>
        </p:txBody>
      </p:sp>
    </p:spTree>
    <p:extLst>
      <p:ext uri="{BB962C8B-B14F-4D97-AF65-F5344CB8AC3E}">
        <p14:creationId xmlns:p14="http://schemas.microsoft.com/office/powerpoint/2010/main" val="4233301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idx="10" hasCustomPrompt="1"/>
          </p:nvPr>
        </p:nvSpPr>
        <p:spPr>
          <a:xfrm>
            <a:off x="1" y="250265"/>
            <a:ext cx="12192000" cy="484841"/>
          </a:xfrm>
        </p:spPr>
        <p:txBody>
          <a:bodyPr/>
          <a:lstStyle>
            <a:lvl1pPr marL="0" indent="0" algn="ctr">
              <a:buNone/>
              <a:defRPr b="1" i="0">
                <a:latin typeface="Century Gothic" charset="0"/>
                <a:ea typeface="Century Gothic" charset="0"/>
                <a:cs typeface="Century Gothic" charset="0"/>
              </a:defRPr>
            </a:lvl1pPr>
          </a:lstStyle>
          <a:p>
            <a:pPr lvl="0"/>
            <a:r>
              <a:rPr lang="en-US" smtClean="0"/>
              <a:t>PRESENTATION TITLE</a:t>
            </a:r>
            <a:endParaRPr lang="en-US" dirty="0" smtClean="0"/>
          </a:p>
        </p:txBody>
      </p:sp>
      <p:sp>
        <p:nvSpPr>
          <p:cNvPr id="10" name="Text Placeholder 9"/>
          <p:cNvSpPr>
            <a:spLocks noGrp="1"/>
          </p:cNvSpPr>
          <p:nvPr>
            <p:ph type="body" sz="quarter" idx="11" hasCustomPrompt="1"/>
          </p:nvPr>
        </p:nvSpPr>
        <p:spPr>
          <a:xfrm>
            <a:off x="1618375" y="834092"/>
            <a:ext cx="8914153" cy="367179"/>
          </a:xfrm>
        </p:spPr>
        <p:txBody>
          <a:bodyPr>
            <a:normAutofit/>
          </a:bodyPr>
          <a:lstStyle>
            <a:lvl1pPr marL="0" indent="0" algn="ctr">
              <a:buNone/>
              <a:defRPr sz="2000">
                <a:latin typeface="Century Gothic" charset="0"/>
                <a:ea typeface="Century Gothic" charset="0"/>
                <a:cs typeface="Century Gothic" charset="0"/>
              </a:defRPr>
            </a:lvl1pPr>
          </a:lstStyle>
          <a:p>
            <a:pPr lvl="0"/>
            <a:r>
              <a:rPr lang="en-US" dirty="0" smtClean="0"/>
              <a:t>Presented by:</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9276" y="1764791"/>
            <a:ext cx="2540747" cy="2565939"/>
          </a:xfrm>
          <a:prstGeom prst="rect">
            <a:avLst/>
          </a:prstGeom>
        </p:spPr>
      </p:pic>
    </p:spTree>
    <p:extLst>
      <p:ext uri="{BB962C8B-B14F-4D97-AF65-F5344CB8AC3E}">
        <p14:creationId xmlns:p14="http://schemas.microsoft.com/office/powerpoint/2010/main" val="24253897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DAE0B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6978A5F-158C-41BE-A347-4E456A9C741A}" type="slidenum">
              <a:rPr lang="en-US" smtClean="0"/>
              <a:t>‹#›</a:t>
            </a:fld>
            <a:endParaRPr lang="en-US"/>
          </a:p>
        </p:txBody>
      </p:sp>
    </p:spTree>
    <p:extLst>
      <p:ext uri="{BB962C8B-B14F-4D97-AF65-F5344CB8AC3E}">
        <p14:creationId xmlns:p14="http://schemas.microsoft.com/office/powerpoint/2010/main" val="14094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335" r="29226"/>
          <a:stretch/>
        </p:blipFill>
        <p:spPr>
          <a:xfrm>
            <a:off x="379513" y="-232909"/>
            <a:ext cx="2651760" cy="8469500"/>
          </a:xfrm>
          <a:prstGeom prst="rect">
            <a:avLst/>
          </a:prstGeom>
        </p:spPr>
      </p:pic>
      <p:grpSp>
        <p:nvGrpSpPr>
          <p:cNvPr id="10" name="Group 9"/>
          <p:cNvGrpSpPr/>
          <p:nvPr/>
        </p:nvGrpSpPr>
        <p:grpSpPr>
          <a:xfrm>
            <a:off x="427908" y="1537853"/>
            <a:ext cx="2588293" cy="572829"/>
            <a:chOff x="980801" y="1537854"/>
            <a:chExt cx="2588293" cy="396454"/>
          </a:xfrm>
          <a:solidFill>
            <a:srgbClr val="91AC40"/>
          </a:solidFill>
        </p:grpSpPr>
        <p:sp>
          <p:nvSpPr>
            <p:cNvPr id="12" name="Rectangle 11"/>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iagonal Stripe 14"/>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27908" y="1955419"/>
            <a:ext cx="2588293" cy="572829"/>
            <a:chOff x="980801" y="1537854"/>
            <a:chExt cx="2588293" cy="396454"/>
          </a:xfrm>
          <a:solidFill>
            <a:srgbClr val="91AC40"/>
          </a:solidFill>
        </p:grpSpPr>
        <p:sp>
          <p:nvSpPr>
            <p:cNvPr id="20" name="Rectangle 19"/>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gonal Stripe 21"/>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27908" y="2355732"/>
            <a:ext cx="2588293" cy="572829"/>
            <a:chOff x="980801" y="1537854"/>
            <a:chExt cx="2588293" cy="396454"/>
          </a:xfrm>
          <a:solidFill>
            <a:srgbClr val="91AC40"/>
          </a:solidFill>
        </p:grpSpPr>
        <p:sp>
          <p:nvSpPr>
            <p:cNvPr id="28" name="Rectangle 27"/>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gonal Stripe 29"/>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iagonal Stripe 30"/>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27908" y="2750294"/>
            <a:ext cx="2588293" cy="572829"/>
            <a:chOff x="980801" y="1537854"/>
            <a:chExt cx="2588293" cy="396454"/>
          </a:xfrm>
          <a:solidFill>
            <a:srgbClr val="91AC40"/>
          </a:solidFill>
        </p:grpSpPr>
        <p:sp>
          <p:nvSpPr>
            <p:cNvPr id="36" name="Rectangle 35"/>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gonal Stripe 37"/>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gonal Stripe 38"/>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27908" y="3167860"/>
            <a:ext cx="2588293" cy="572829"/>
            <a:chOff x="980801" y="1537854"/>
            <a:chExt cx="2588293" cy="396454"/>
          </a:xfrm>
          <a:solidFill>
            <a:srgbClr val="91AC40"/>
          </a:solidFill>
        </p:grpSpPr>
        <p:sp>
          <p:nvSpPr>
            <p:cNvPr id="44" name="Rectangle 43"/>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gonal Stripe 45"/>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iagonal Stripe 46"/>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27908" y="3579675"/>
            <a:ext cx="2588293" cy="572829"/>
            <a:chOff x="980801" y="1537854"/>
            <a:chExt cx="2588293" cy="396454"/>
          </a:xfrm>
          <a:solidFill>
            <a:srgbClr val="91AC40"/>
          </a:solidFill>
        </p:grpSpPr>
        <p:sp>
          <p:nvSpPr>
            <p:cNvPr id="52" name="Rectangle 51"/>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gonal Stripe 53"/>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iagonal Stripe 54"/>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Connector 58"/>
          <p:cNvCxnSpPr/>
          <p:nvPr/>
        </p:nvCxnSpPr>
        <p:spPr>
          <a:xfrm>
            <a:off x="3561907" y="511123"/>
            <a:ext cx="7729870" cy="0"/>
          </a:xfrm>
          <a:prstGeom prst="line">
            <a:avLst/>
          </a:prstGeom>
          <a:ln w="38100">
            <a:solidFill>
              <a:srgbClr val="252C3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61907" y="2806485"/>
            <a:ext cx="7729870" cy="0"/>
          </a:xfrm>
          <a:prstGeom prst="line">
            <a:avLst/>
          </a:prstGeom>
          <a:ln w="38100">
            <a:solidFill>
              <a:srgbClr val="252C31"/>
            </a:solidFill>
          </a:ln>
        </p:spPr>
        <p:style>
          <a:lnRef idx="1">
            <a:schemeClr val="accent1"/>
          </a:lnRef>
          <a:fillRef idx="0">
            <a:schemeClr val="accent1"/>
          </a:fillRef>
          <a:effectRef idx="0">
            <a:schemeClr val="accent1"/>
          </a:effectRef>
          <a:fontRef idx="minor">
            <a:schemeClr val="tx1"/>
          </a:fontRef>
        </p:style>
      </p:cxnSp>
      <p:sp>
        <p:nvSpPr>
          <p:cNvPr id="61" name="Title 1"/>
          <p:cNvSpPr txBox="1">
            <a:spLocks/>
          </p:cNvSpPr>
          <p:nvPr/>
        </p:nvSpPr>
        <p:spPr>
          <a:xfrm>
            <a:off x="3774557" y="2910734"/>
            <a:ext cx="7517219" cy="506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latin typeface="Century Gothic" charset="0"/>
                <a:ea typeface="Century Gothic" charset="0"/>
                <a:cs typeface="Century Gothic" charset="0"/>
              </a:rPr>
              <a:t>Main Goals:</a:t>
            </a:r>
          </a:p>
        </p:txBody>
      </p:sp>
      <p:sp>
        <p:nvSpPr>
          <p:cNvPr id="63" name="TextBox 62"/>
          <p:cNvSpPr txBox="1"/>
          <p:nvPr/>
        </p:nvSpPr>
        <p:spPr>
          <a:xfrm>
            <a:off x="3774557" y="3447843"/>
            <a:ext cx="659220" cy="1107996"/>
          </a:xfrm>
          <a:prstGeom prst="rect">
            <a:avLst/>
          </a:prstGeom>
          <a:noFill/>
        </p:spPr>
        <p:txBody>
          <a:bodyPr wrap="square" rtlCol="0">
            <a:spAutoFit/>
          </a:bodyPr>
          <a:lstStyle/>
          <a:p>
            <a:pPr algn="ctr"/>
            <a:r>
              <a:rPr lang="en-US" sz="6600" dirty="0">
                <a:solidFill>
                  <a:schemeClr val="bg1"/>
                </a:solidFill>
                <a:latin typeface="Century Gothic" charset="0"/>
                <a:ea typeface="Century Gothic" charset="0"/>
                <a:cs typeface="Century Gothic" charset="0"/>
              </a:rPr>
              <a:t>1</a:t>
            </a:r>
          </a:p>
        </p:txBody>
      </p:sp>
      <p:sp>
        <p:nvSpPr>
          <p:cNvPr id="65" name="TextBox 64"/>
          <p:cNvSpPr txBox="1"/>
          <p:nvPr/>
        </p:nvSpPr>
        <p:spPr>
          <a:xfrm>
            <a:off x="3774557" y="4535502"/>
            <a:ext cx="659220" cy="1107996"/>
          </a:xfrm>
          <a:prstGeom prst="rect">
            <a:avLst/>
          </a:prstGeom>
          <a:noFill/>
        </p:spPr>
        <p:txBody>
          <a:bodyPr wrap="square" rtlCol="0">
            <a:spAutoFit/>
          </a:bodyPr>
          <a:lstStyle/>
          <a:p>
            <a:pPr algn="ctr"/>
            <a:r>
              <a:rPr lang="en-US" sz="6600" dirty="0">
                <a:solidFill>
                  <a:schemeClr val="bg1"/>
                </a:solidFill>
                <a:latin typeface="Century Gothic" charset="0"/>
                <a:ea typeface="Century Gothic" charset="0"/>
                <a:cs typeface="Century Gothic" charset="0"/>
              </a:rPr>
              <a:t>2</a:t>
            </a:r>
          </a:p>
        </p:txBody>
      </p:sp>
      <p:sp>
        <p:nvSpPr>
          <p:cNvPr id="67" name="TextBox 66"/>
          <p:cNvSpPr txBox="1"/>
          <p:nvPr/>
        </p:nvSpPr>
        <p:spPr>
          <a:xfrm>
            <a:off x="3774557" y="5557595"/>
            <a:ext cx="659220" cy="1107996"/>
          </a:xfrm>
          <a:prstGeom prst="rect">
            <a:avLst/>
          </a:prstGeom>
          <a:noFill/>
        </p:spPr>
        <p:txBody>
          <a:bodyPr wrap="square" rtlCol="0">
            <a:spAutoFit/>
          </a:bodyPr>
          <a:lstStyle/>
          <a:p>
            <a:pPr algn="ctr"/>
            <a:r>
              <a:rPr lang="en-US" sz="6600" dirty="0">
                <a:solidFill>
                  <a:schemeClr val="bg1"/>
                </a:solidFill>
                <a:latin typeface="Century Gothic" charset="0"/>
                <a:ea typeface="Century Gothic" charset="0"/>
                <a:cs typeface="Century Gothic" charset="0"/>
              </a:rPr>
              <a:t>3</a:t>
            </a:r>
          </a:p>
        </p:txBody>
      </p:sp>
      <p:sp>
        <p:nvSpPr>
          <p:cNvPr id="69" name="Text Placeholder 68"/>
          <p:cNvSpPr>
            <a:spLocks noGrp="1"/>
          </p:cNvSpPr>
          <p:nvPr>
            <p:ph type="body" sz="quarter" idx="10" hasCustomPrompt="1"/>
          </p:nvPr>
        </p:nvSpPr>
        <p:spPr>
          <a:xfrm>
            <a:off x="557213" y="1542147"/>
            <a:ext cx="2320925" cy="276729"/>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1</a:t>
            </a:r>
            <a:endParaRPr lang="en-US" sz="1600" b="1" dirty="0">
              <a:solidFill>
                <a:srgbClr val="252C31"/>
              </a:solidFill>
              <a:latin typeface="Century Gothic" charset="0"/>
              <a:ea typeface="Century Gothic" charset="0"/>
              <a:cs typeface="Century Gothic" charset="0"/>
            </a:endParaRPr>
          </a:p>
        </p:txBody>
      </p:sp>
      <p:sp>
        <p:nvSpPr>
          <p:cNvPr id="131" name="Text Placeholder 68"/>
          <p:cNvSpPr>
            <a:spLocks noGrp="1"/>
          </p:cNvSpPr>
          <p:nvPr>
            <p:ph type="body" sz="quarter" idx="11" hasCustomPrompt="1"/>
          </p:nvPr>
        </p:nvSpPr>
        <p:spPr>
          <a:xfrm>
            <a:off x="557213" y="1968056"/>
            <a:ext cx="2320925" cy="260946"/>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2</a:t>
            </a:r>
            <a:endParaRPr lang="en-US" sz="1600" b="1" dirty="0">
              <a:solidFill>
                <a:srgbClr val="252C31"/>
              </a:solidFill>
              <a:latin typeface="Century Gothic" charset="0"/>
              <a:ea typeface="Century Gothic" charset="0"/>
              <a:cs typeface="Century Gothic" charset="0"/>
            </a:endParaRPr>
          </a:p>
        </p:txBody>
      </p:sp>
      <p:sp>
        <p:nvSpPr>
          <p:cNvPr id="132" name="Text Placeholder 68"/>
          <p:cNvSpPr>
            <a:spLocks noGrp="1"/>
          </p:cNvSpPr>
          <p:nvPr>
            <p:ph type="body" sz="quarter" idx="12" hasCustomPrompt="1"/>
          </p:nvPr>
        </p:nvSpPr>
        <p:spPr>
          <a:xfrm>
            <a:off x="557213" y="2366369"/>
            <a:ext cx="2320925" cy="268386"/>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3</a:t>
            </a:r>
            <a:endParaRPr lang="en-US" sz="1600" b="1" dirty="0">
              <a:solidFill>
                <a:srgbClr val="252C31"/>
              </a:solidFill>
              <a:latin typeface="Century Gothic" charset="0"/>
              <a:ea typeface="Century Gothic" charset="0"/>
              <a:cs typeface="Century Gothic" charset="0"/>
            </a:endParaRPr>
          </a:p>
        </p:txBody>
      </p:sp>
      <p:sp>
        <p:nvSpPr>
          <p:cNvPr id="136" name="Text Placeholder 135"/>
          <p:cNvSpPr>
            <a:spLocks noGrp="1"/>
          </p:cNvSpPr>
          <p:nvPr>
            <p:ph type="body" sz="quarter" idx="13" hasCustomPrompt="1"/>
          </p:nvPr>
        </p:nvSpPr>
        <p:spPr>
          <a:xfrm>
            <a:off x="491020" y="717550"/>
            <a:ext cx="2461288" cy="430213"/>
          </a:xfrm>
        </p:spPr>
        <p:txBody>
          <a:bodyPr>
            <a:noAutofit/>
          </a:bodyPr>
          <a:lstStyle>
            <a:lvl1pPr marL="0" indent="0" algn="ctr">
              <a:buNone/>
              <a:defRPr sz="1800">
                <a:solidFill>
                  <a:schemeClr val="bg1"/>
                </a:solidFill>
                <a:latin typeface="Century Gothic" charset="0"/>
                <a:ea typeface="Century Gothic" charset="0"/>
                <a:cs typeface="Century Gothic" charset="0"/>
              </a:defRPr>
            </a:lvl1pPr>
          </a:lstStyle>
          <a:p>
            <a:pPr lvl="0"/>
            <a:r>
              <a:rPr lang="en-US" dirty="0" smtClean="0"/>
              <a:t>COURSE OVERVIEW</a:t>
            </a:r>
            <a:endParaRPr lang="en-US" dirty="0"/>
          </a:p>
        </p:txBody>
      </p:sp>
      <p:sp>
        <p:nvSpPr>
          <p:cNvPr id="137" name="Text Placeholder 68"/>
          <p:cNvSpPr>
            <a:spLocks noGrp="1"/>
          </p:cNvSpPr>
          <p:nvPr>
            <p:ph type="body" sz="quarter" idx="14" hasCustomPrompt="1"/>
          </p:nvPr>
        </p:nvSpPr>
        <p:spPr>
          <a:xfrm>
            <a:off x="557213" y="2782116"/>
            <a:ext cx="2320925" cy="249631"/>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4</a:t>
            </a:r>
            <a:endParaRPr lang="en-US" sz="1600" b="1" dirty="0">
              <a:solidFill>
                <a:srgbClr val="252C31"/>
              </a:solidFill>
              <a:latin typeface="Century Gothic" charset="0"/>
              <a:ea typeface="Century Gothic" charset="0"/>
              <a:cs typeface="Century Gothic" charset="0"/>
            </a:endParaRPr>
          </a:p>
        </p:txBody>
      </p:sp>
      <p:sp>
        <p:nvSpPr>
          <p:cNvPr id="138" name="Text Placeholder 68"/>
          <p:cNvSpPr>
            <a:spLocks noGrp="1"/>
          </p:cNvSpPr>
          <p:nvPr>
            <p:ph type="body" sz="quarter" idx="15" hasCustomPrompt="1"/>
          </p:nvPr>
        </p:nvSpPr>
        <p:spPr>
          <a:xfrm>
            <a:off x="557213" y="3164228"/>
            <a:ext cx="2320925" cy="27358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5</a:t>
            </a:r>
            <a:endParaRPr lang="en-US" sz="1600" b="1" dirty="0">
              <a:solidFill>
                <a:srgbClr val="252C31"/>
              </a:solidFill>
              <a:latin typeface="Century Gothic" charset="0"/>
              <a:ea typeface="Century Gothic" charset="0"/>
              <a:cs typeface="Century Gothic" charset="0"/>
            </a:endParaRPr>
          </a:p>
        </p:txBody>
      </p:sp>
      <p:sp>
        <p:nvSpPr>
          <p:cNvPr id="139" name="Text Placeholder 68"/>
          <p:cNvSpPr>
            <a:spLocks noGrp="1"/>
          </p:cNvSpPr>
          <p:nvPr>
            <p:ph type="body" sz="quarter" idx="16" hasCustomPrompt="1"/>
          </p:nvPr>
        </p:nvSpPr>
        <p:spPr>
          <a:xfrm>
            <a:off x="557213" y="3593263"/>
            <a:ext cx="2320925" cy="268386"/>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6</a:t>
            </a:r>
            <a:endParaRPr lang="en-US" sz="1600" b="1" dirty="0">
              <a:solidFill>
                <a:srgbClr val="252C31"/>
              </a:solidFill>
              <a:latin typeface="Century Gothic" charset="0"/>
              <a:ea typeface="Century Gothic" charset="0"/>
              <a:cs typeface="Century Gothic" charset="0"/>
            </a:endParaRPr>
          </a:p>
        </p:txBody>
      </p:sp>
      <p:grpSp>
        <p:nvGrpSpPr>
          <p:cNvPr id="140" name="Group 139"/>
          <p:cNvGrpSpPr/>
          <p:nvPr/>
        </p:nvGrpSpPr>
        <p:grpSpPr>
          <a:xfrm>
            <a:off x="427908" y="3988364"/>
            <a:ext cx="2588293" cy="572829"/>
            <a:chOff x="980801" y="1537854"/>
            <a:chExt cx="2588293" cy="396454"/>
          </a:xfrm>
          <a:solidFill>
            <a:srgbClr val="91AC40"/>
          </a:solidFill>
        </p:grpSpPr>
        <p:sp>
          <p:nvSpPr>
            <p:cNvPr id="141" name="Rectangle 140"/>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gonal Stripe 142"/>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iagonal Stripe 143"/>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Rectangle 144"/>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 Placeholder 68"/>
          <p:cNvSpPr>
            <a:spLocks noGrp="1"/>
          </p:cNvSpPr>
          <p:nvPr>
            <p:ph type="body" sz="quarter" idx="17" hasCustomPrompt="1"/>
          </p:nvPr>
        </p:nvSpPr>
        <p:spPr>
          <a:xfrm>
            <a:off x="557213" y="3991004"/>
            <a:ext cx="2320925" cy="26380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7</a:t>
            </a:r>
            <a:endParaRPr lang="en-US" sz="1600" b="1" dirty="0">
              <a:solidFill>
                <a:srgbClr val="252C31"/>
              </a:solidFill>
              <a:latin typeface="Century Gothic" charset="0"/>
              <a:ea typeface="Century Gothic" charset="0"/>
              <a:cs typeface="Century Gothic" charset="0"/>
            </a:endParaRPr>
          </a:p>
        </p:txBody>
      </p:sp>
      <p:sp>
        <p:nvSpPr>
          <p:cNvPr id="148" name="Text Placeholder 147"/>
          <p:cNvSpPr>
            <a:spLocks noGrp="1"/>
          </p:cNvSpPr>
          <p:nvPr>
            <p:ph type="body" sz="quarter" idx="18" hasCustomPrompt="1"/>
          </p:nvPr>
        </p:nvSpPr>
        <p:spPr>
          <a:xfrm>
            <a:off x="3774557" y="601533"/>
            <a:ext cx="7118350" cy="2166074"/>
          </a:xfrm>
        </p:spPr>
        <p:txBody>
          <a:bodyPr anchor="ctr" anchorCtr="0"/>
          <a:lstStyle>
            <a:lvl1pPr marL="0" indent="0">
              <a:buNone/>
              <a:defRPr baseline="0">
                <a:latin typeface="Century Gothic" charset="0"/>
                <a:ea typeface="Century Gothic" charset="0"/>
                <a:cs typeface="Century Gothic" charset="0"/>
              </a:defRPr>
            </a:lvl1pPr>
          </a:lstStyle>
          <a:p>
            <a:r>
              <a:rPr lang="en-US" sz="2800" b="1" i="1" dirty="0" smtClean="0">
                <a:latin typeface="Century Gothic" charset="0"/>
                <a:ea typeface="Century Gothic" charset="0"/>
                <a:cs typeface="Century Gothic" charset="0"/>
              </a:rPr>
              <a:t>This is where you enter a 2-3 sentence description about your presentation.</a:t>
            </a:r>
            <a:endParaRPr lang="en-US" sz="2800" b="1" i="1" dirty="0">
              <a:latin typeface="Century Gothic" charset="0"/>
              <a:ea typeface="Century Gothic" charset="0"/>
              <a:cs typeface="Century Gothic" charset="0"/>
            </a:endParaRPr>
          </a:p>
        </p:txBody>
      </p:sp>
      <p:sp>
        <p:nvSpPr>
          <p:cNvPr id="150" name="Text Placeholder 149"/>
          <p:cNvSpPr>
            <a:spLocks noGrp="1"/>
          </p:cNvSpPr>
          <p:nvPr>
            <p:ph type="body" sz="quarter" idx="19"/>
          </p:nvPr>
        </p:nvSpPr>
        <p:spPr>
          <a:xfrm>
            <a:off x="3775075" y="3417888"/>
            <a:ext cx="7332663" cy="3090862"/>
          </a:xfrm>
          <a:solidFill>
            <a:schemeClr val="bg1">
              <a:lumMod val="75000"/>
            </a:schemeClr>
          </a:solidFill>
        </p:spPr>
        <p:txBody>
          <a:bodyPr/>
          <a:lstStyle>
            <a:lvl1pPr marL="514350" indent="-514350">
              <a:buClr>
                <a:schemeClr val="bg1"/>
              </a:buClr>
              <a:buSzPct val="120000"/>
              <a:buFont typeface="+mj-lt"/>
              <a:buAutoNum type="arabicPeriod"/>
              <a:defRPr>
                <a:latin typeface="Century Gothic" charset="0"/>
                <a:ea typeface="Century Gothic" charset="0"/>
                <a:cs typeface="Century Gothic" charset="0"/>
              </a:defRPr>
            </a:lvl1pPr>
            <a:lvl2pPr marL="914400" indent="-457200">
              <a:buFont typeface="+mj-lt"/>
              <a:buAutoNum type="arabicPeriod"/>
              <a:defRPr>
                <a:latin typeface="Century Gothic" charset="0"/>
                <a:ea typeface="Century Gothic" charset="0"/>
                <a:cs typeface="Century Gothic" charset="0"/>
              </a:defRPr>
            </a:lvl2pPr>
            <a:lvl3pPr marL="1371600" indent="-457200">
              <a:buFont typeface="+mj-lt"/>
              <a:buAutoNum type="arabicPeriod"/>
              <a:defRPr>
                <a:latin typeface="Century Gothic" charset="0"/>
                <a:ea typeface="Century Gothic" charset="0"/>
                <a:cs typeface="Century Gothic" charset="0"/>
              </a:defRPr>
            </a:lvl3pPr>
            <a:lvl4pPr marL="1714500" indent="-342900">
              <a:buFont typeface="+mj-lt"/>
              <a:buAutoNum type="arabicPeriod"/>
              <a:defRPr>
                <a:latin typeface="Century Gothic" charset="0"/>
                <a:ea typeface="Century Gothic" charset="0"/>
                <a:cs typeface="Century Gothic" charset="0"/>
              </a:defRPr>
            </a:lvl4pPr>
            <a:lvl5pPr marL="2171700" indent="-342900">
              <a:buFont typeface="+mj-lt"/>
              <a:buAutoNum type="arabicPeriod"/>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p:txBody>
      </p:sp>
      <p:pic>
        <p:nvPicPr>
          <p:cNvPr id="2" name="Picture 1"/>
          <p:cNvPicPr>
            <a:picLocks noChangeAspect="1"/>
          </p:cNvPicPr>
          <p:nvPr/>
        </p:nvPicPr>
        <p:blipFill>
          <a:blip r:embed="rId3" cstate="print">
            <a:alphaModFix amt="59000"/>
            <a:extLst>
              <a:ext uri="{28A0092B-C50C-407E-A947-70E740481C1C}">
                <a14:useLocalDpi xmlns:a14="http://schemas.microsoft.com/office/drawing/2010/main" val="0"/>
              </a:ext>
            </a:extLst>
          </a:blip>
          <a:stretch>
            <a:fillRect/>
          </a:stretch>
        </p:blipFill>
        <p:spPr>
          <a:xfrm>
            <a:off x="990073" y="5226363"/>
            <a:ext cx="1537678" cy="1537678"/>
          </a:xfrm>
          <a:prstGeom prst="rect">
            <a:avLst/>
          </a:prstGeom>
        </p:spPr>
      </p:pic>
      <p:grpSp>
        <p:nvGrpSpPr>
          <p:cNvPr id="66" name="Group 65"/>
          <p:cNvGrpSpPr/>
          <p:nvPr userDrawn="1"/>
        </p:nvGrpSpPr>
        <p:grpSpPr>
          <a:xfrm>
            <a:off x="427908" y="4412645"/>
            <a:ext cx="2588293" cy="572829"/>
            <a:chOff x="980801" y="1537854"/>
            <a:chExt cx="2588293" cy="396454"/>
          </a:xfrm>
          <a:solidFill>
            <a:srgbClr val="91AC40"/>
          </a:solidFill>
        </p:grpSpPr>
        <p:sp>
          <p:nvSpPr>
            <p:cNvPr id="68" name="Rectangle 67"/>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gonal Stripe 70"/>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gonal Stripe 71"/>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ectangle 72"/>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Placeholder 68"/>
          <p:cNvSpPr>
            <a:spLocks noGrp="1"/>
          </p:cNvSpPr>
          <p:nvPr>
            <p:ph type="body" sz="quarter" idx="20" hasCustomPrompt="1"/>
          </p:nvPr>
        </p:nvSpPr>
        <p:spPr>
          <a:xfrm>
            <a:off x="557213" y="4415285"/>
            <a:ext cx="2320925" cy="26380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7</a:t>
            </a:r>
            <a:endParaRPr lang="en-US" sz="1600" b="1" dirty="0">
              <a:solidFill>
                <a:srgbClr val="252C31"/>
              </a:solidFill>
              <a:latin typeface="Century Gothic" charset="0"/>
              <a:ea typeface="Century Gothic" charset="0"/>
              <a:cs typeface="Century Gothic" charset="0"/>
            </a:endParaRPr>
          </a:p>
        </p:txBody>
      </p:sp>
      <p:sp>
        <p:nvSpPr>
          <p:cNvPr id="81" name="Text Placeholder 68"/>
          <p:cNvSpPr>
            <a:spLocks noGrp="1"/>
          </p:cNvSpPr>
          <p:nvPr>
            <p:ph type="body" sz="quarter" idx="21" hasCustomPrompt="1"/>
          </p:nvPr>
        </p:nvSpPr>
        <p:spPr>
          <a:xfrm>
            <a:off x="572285" y="4832173"/>
            <a:ext cx="2320925" cy="26380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7</a:t>
            </a:r>
            <a:endParaRPr lang="en-US" sz="1600" b="1" dirty="0">
              <a:solidFill>
                <a:srgbClr val="252C3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7970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343F45"/>
        </a:solidFill>
        <a:effectLst/>
      </p:bgPr>
    </p:bg>
    <p:spTree>
      <p:nvGrpSpPr>
        <p:cNvPr id="1" name=""/>
        <p:cNvGrpSpPr/>
        <p:nvPr/>
      </p:nvGrpSpPr>
      <p:grpSpPr>
        <a:xfrm>
          <a:off x="0" y="0"/>
          <a:ext cx="0" cy="0"/>
          <a:chOff x="0" y="0"/>
          <a:chExt cx="0" cy="0"/>
        </a:xfrm>
      </p:grpSpPr>
      <p:sp>
        <p:nvSpPr>
          <p:cNvPr id="7" name="Rectangle 6"/>
          <p:cNvSpPr/>
          <p:nvPr/>
        </p:nvSpPr>
        <p:spPr>
          <a:xfrm>
            <a:off x="688079" y="872158"/>
            <a:ext cx="11503921" cy="513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335" r="29226"/>
          <a:stretch/>
        </p:blipFill>
        <p:spPr>
          <a:xfrm>
            <a:off x="379513" y="-74422"/>
            <a:ext cx="2651760" cy="8469500"/>
          </a:xfrm>
          <a:prstGeom prst="rect">
            <a:avLst/>
          </a:prstGeom>
        </p:spPr>
      </p:pic>
      <p:sp>
        <p:nvSpPr>
          <p:cNvPr id="101" name="Text Placeholder 135"/>
          <p:cNvSpPr>
            <a:spLocks noGrp="1"/>
          </p:cNvSpPr>
          <p:nvPr>
            <p:ph type="body" sz="quarter" idx="13" hasCustomPrompt="1"/>
          </p:nvPr>
        </p:nvSpPr>
        <p:spPr>
          <a:xfrm>
            <a:off x="491020" y="717550"/>
            <a:ext cx="2461288" cy="430213"/>
          </a:xfrm>
        </p:spPr>
        <p:txBody>
          <a:bodyPr>
            <a:noAutofit/>
          </a:bodyPr>
          <a:lstStyle>
            <a:lvl1pPr marL="0" indent="0" algn="ctr">
              <a:buNone/>
              <a:defRPr sz="1800">
                <a:solidFill>
                  <a:schemeClr val="bg1"/>
                </a:solidFill>
                <a:latin typeface="Century Gothic" charset="0"/>
                <a:ea typeface="Century Gothic" charset="0"/>
                <a:cs typeface="Century Gothic" charset="0"/>
              </a:defRPr>
            </a:lvl1pPr>
          </a:lstStyle>
          <a:p>
            <a:pPr lvl="0"/>
            <a:r>
              <a:rPr lang="en-US" dirty="0" smtClean="0"/>
              <a:t>COURSE OVERVIEW</a:t>
            </a:r>
            <a:endParaRPr lang="en-US" dirty="0"/>
          </a:p>
        </p:txBody>
      </p:sp>
      <p:sp>
        <p:nvSpPr>
          <p:cNvPr id="113" name="Content Placeholder 112"/>
          <p:cNvSpPr>
            <a:spLocks noGrp="1"/>
          </p:cNvSpPr>
          <p:nvPr>
            <p:ph sz="quarter" idx="14"/>
          </p:nvPr>
        </p:nvSpPr>
        <p:spPr>
          <a:xfrm>
            <a:off x="3227388" y="1228725"/>
            <a:ext cx="8812212" cy="4491038"/>
          </a:xfr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8" name="Title 117"/>
          <p:cNvSpPr>
            <a:spLocks noGrp="1"/>
          </p:cNvSpPr>
          <p:nvPr>
            <p:ph type="title" hasCustomPrompt="1"/>
          </p:nvPr>
        </p:nvSpPr>
        <p:spPr>
          <a:xfrm>
            <a:off x="3078917" y="185787"/>
            <a:ext cx="7830990" cy="840230"/>
          </a:xfrm>
        </p:spPr>
        <p:txBody>
          <a:bodyPr wrap="none">
            <a:normAutofit/>
          </a:bodyPr>
          <a:lstStyle>
            <a:lvl1pPr algn="l">
              <a:defRPr sz="5400" b="1" i="1">
                <a:solidFill>
                  <a:schemeClr val="bg1"/>
                </a:solidFill>
                <a:latin typeface="Century Gothic" charset="0"/>
                <a:ea typeface="Century Gothic" charset="0"/>
                <a:cs typeface="Century Gothic" charset="0"/>
              </a:defRPr>
            </a:lvl1pPr>
          </a:lstStyle>
          <a:p>
            <a:r>
              <a:rPr lang="en-US" dirty="0" smtClean="0"/>
              <a:t>EDIT MASTER TITLE STYLE</a:t>
            </a:r>
            <a:endParaRPr lang="en-US" dirty="0"/>
          </a:p>
        </p:txBody>
      </p:sp>
      <p:sp>
        <p:nvSpPr>
          <p:cNvPr id="86" name="TextBox 85"/>
          <p:cNvSpPr txBox="1"/>
          <p:nvPr/>
        </p:nvSpPr>
        <p:spPr>
          <a:xfrm>
            <a:off x="3170236" y="6371575"/>
            <a:ext cx="3684022" cy="400110"/>
          </a:xfrm>
          <a:prstGeom prst="rect">
            <a:avLst/>
          </a:prstGeom>
          <a:noFill/>
        </p:spPr>
        <p:txBody>
          <a:bodyPr wrap="none" rtlCol="0">
            <a:spAutoFit/>
          </a:bodyPr>
          <a:lstStyle/>
          <a:p>
            <a:r>
              <a:rPr lang="en-US" sz="2000" dirty="0" smtClean="0">
                <a:solidFill>
                  <a:schemeClr val="bg1">
                    <a:alpha val="50000"/>
                  </a:schemeClr>
                </a:solidFill>
                <a:latin typeface="Century Gothic" charset="0"/>
                <a:ea typeface="Century Gothic" charset="0"/>
                <a:cs typeface="Century Gothic" charset="0"/>
              </a:rPr>
              <a:t>The El Dorado County SELPA</a:t>
            </a:r>
            <a:endParaRPr lang="en-US" sz="2000" dirty="0">
              <a:solidFill>
                <a:schemeClr val="bg1">
                  <a:alpha val="50000"/>
                </a:schemeClr>
              </a:solidFill>
              <a:latin typeface="Century Gothic" charset="0"/>
              <a:ea typeface="Century Gothic" charset="0"/>
              <a:cs typeface="Century Gothic" charset="0"/>
            </a:endParaRPr>
          </a:p>
        </p:txBody>
      </p:sp>
      <p:sp>
        <p:nvSpPr>
          <p:cNvPr id="87" name="TextBox 86"/>
          <p:cNvSpPr txBox="1"/>
          <p:nvPr/>
        </p:nvSpPr>
        <p:spPr>
          <a:xfrm>
            <a:off x="9701216" y="6371575"/>
            <a:ext cx="2228495" cy="400110"/>
          </a:xfrm>
          <a:prstGeom prst="rect">
            <a:avLst/>
          </a:prstGeom>
          <a:noFill/>
        </p:spPr>
        <p:txBody>
          <a:bodyPr wrap="none" rtlCol="0">
            <a:spAutoFit/>
          </a:bodyPr>
          <a:lstStyle/>
          <a:p>
            <a:r>
              <a:rPr lang="en-US" sz="2000" smtClean="0">
                <a:solidFill>
                  <a:schemeClr val="bg1">
                    <a:alpha val="50000"/>
                  </a:schemeClr>
                </a:solidFill>
                <a:latin typeface="Century Gothic" charset="0"/>
                <a:ea typeface="Century Gothic" charset="0"/>
                <a:cs typeface="Century Gothic" charset="0"/>
              </a:rPr>
              <a:t>www.edcoe.org</a:t>
            </a:r>
            <a:endParaRPr lang="en-US" sz="2000" dirty="0">
              <a:solidFill>
                <a:schemeClr val="bg1">
                  <a:alpha val="50000"/>
                </a:schemeClr>
              </a:solidFill>
              <a:latin typeface="Century Gothic" charset="0"/>
              <a:ea typeface="Century Gothic" charset="0"/>
              <a:cs typeface="Century Gothic" charset="0"/>
            </a:endParaRPr>
          </a:p>
        </p:txBody>
      </p:sp>
      <p:pic>
        <p:nvPicPr>
          <p:cNvPr id="88" name="Picture 87"/>
          <p:cNvPicPr>
            <a:picLocks noChangeAspect="1"/>
          </p:cNvPicPr>
          <p:nvPr/>
        </p:nvPicPr>
        <p:blipFill>
          <a:blip r:embed="rId3" cstate="print">
            <a:alphaModFix amt="49000"/>
            <a:extLst>
              <a:ext uri="{28A0092B-C50C-407E-A947-70E740481C1C}">
                <a14:useLocalDpi xmlns:a14="http://schemas.microsoft.com/office/drawing/2010/main" val="0"/>
              </a:ext>
            </a:extLst>
          </a:blip>
          <a:stretch>
            <a:fillRect/>
          </a:stretch>
        </p:blipFill>
        <p:spPr>
          <a:xfrm>
            <a:off x="-2665347" y="5234589"/>
            <a:ext cx="1635959" cy="1719983"/>
          </a:xfrm>
          <a:prstGeom prst="rect">
            <a:avLst/>
          </a:prstGeom>
        </p:spPr>
      </p:pic>
      <p:grpSp>
        <p:nvGrpSpPr>
          <p:cNvPr id="90" name="Group 89"/>
          <p:cNvGrpSpPr/>
          <p:nvPr userDrawn="1"/>
        </p:nvGrpSpPr>
        <p:grpSpPr>
          <a:xfrm>
            <a:off x="427908" y="1537853"/>
            <a:ext cx="2588293" cy="572829"/>
            <a:chOff x="980801" y="1537854"/>
            <a:chExt cx="2588293" cy="396454"/>
          </a:xfrm>
          <a:solidFill>
            <a:srgbClr val="91AC40"/>
          </a:solidFill>
        </p:grpSpPr>
        <p:sp>
          <p:nvSpPr>
            <p:cNvPr id="132" name="Rectangle 131"/>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gonal Stripe 133"/>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iagonal Stripe 134"/>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ectangle 135"/>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userDrawn="1"/>
        </p:nvGrpSpPr>
        <p:grpSpPr>
          <a:xfrm>
            <a:off x="427908" y="1955419"/>
            <a:ext cx="2588293" cy="572829"/>
            <a:chOff x="980801" y="1537854"/>
            <a:chExt cx="2588293" cy="396454"/>
          </a:xfrm>
          <a:solidFill>
            <a:srgbClr val="91AC40"/>
          </a:solidFill>
        </p:grpSpPr>
        <p:sp>
          <p:nvSpPr>
            <p:cNvPr id="144" name="Rectangle 143"/>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gonal Stripe 145"/>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iagonal Stripe 146"/>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Rectangle 147"/>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userDrawn="1"/>
        </p:nvGrpSpPr>
        <p:grpSpPr>
          <a:xfrm>
            <a:off x="427908" y="2355732"/>
            <a:ext cx="2588293" cy="572829"/>
            <a:chOff x="980801" y="1537854"/>
            <a:chExt cx="2588293" cy="396454"/>
          </a:xfrm>
          <a:solidFill>
            <a:srgbClr val="91AC40"/>
          </a:solidFill>
        </p:grpSpPr>
        <p:sp>
          <p:nvSpPr>
            <p:cNvPr id="150" name="Rectangle 149"/>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gonal Stripe 151"/>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iagonal Stripe 152"/>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Rectangle 153"/>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userDrawn="1"/>
        </p:nvGrpSpPr>
        <p:grpSpPr>
          <a:xfrm>
            <a:off x="427908" y="2750294"/>
            <a:ext cx="2588293" cy="572829"/>
            <a:chOff x="980801" y="1537854"/>
            <a:chExt cx="2588293" cy="396454"/>
          </a:xfrm>
          <a:solidFill>
            <a:srgbClr val="91AC40"/>
          </a:solidFill>
        </p:grpSpPr>
        <p:sp>
          <p:nvSpPr>
            <p:cNvPr id="156" name="Rectangle 155"/>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gonal Stripe 157"/>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Diagonal Stripe 158"/>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159"/>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userDrawn="1"/>
        </p:nvGrpSpPr>
        <p:grpSpPr>
          <a:xfrm>
            <a:off x="427908" y="3167860"/>
            <a:ext cx="2588293" cy="572829"/>
            <a:chOff x="980801" y="1537854"/>
            <a:chExt cx="2588293" cy="396454"/>
          </a:xfrm>
          <a:solidFill>
            <a:srgbClr val="91AC40"/>
          </a:solidFill>
        </p:grpSpPr>
        <p:sp>
          <p:nvSpPr>
            <p:cNvPr id="162" name="Rectangle 161"/>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gonal Stripe 163"/>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iagonal Stripe 164"/>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Rectangle 165"/>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userDrawn="1"/>
        </p:nvGrpSpPr>
        <p:grpSpPr>
          <a:xfrm>
            <a:off x="427908" y="3579675"/>
            <a:ext cx="2588293" cy="572829"/>
            <a:chOff x="980801" y="1537854"/>
            <a:chExt cx="2588293" cy="396454"/>
          </a:xfrm>
          <a:solidFill>
            <a:srgbClr val="91AC40"/>
          </a:solidFill>
        </p:grpSpPr>
        <p:sp>
          <p:nvSpPr>
            <p:cNvPr id="168" name="Rectangle 167"/>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gonal Stripe 169"/>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iagonal Stripe 170"/>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ectangle 171"/>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Text Placeholder 68"/>
          <p:cNvSpPr>
            <a:spLocks noGrp="1"/>
          </p:cNvSpPr>
          <p:nvPr>
            <p:ph type="body" sz="quarter" idx="10" hasCustomPrompt="1"/>
          </p:nvPr>
        </p:nvSpPr>
        <p:spPr>
          <a:xfrm>
            <a:off x="557213" y="1542147"/>
            <a:ext cx="2320925" cy="276729"/>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1</a:t>
            </a:r>
            <a:endParaRPr lang="en-US" sz="1600" b="1" dirty="0">
              <a:solidFill>
                <a:srgbClr val="252C31"/>
              </a:solidFill>
              <a:latin typeface="Century Gothic" charset="0"/>
              <a:ea typeface="Century Gothic" charset="0"/>
              <a:cs typeface="Century Gothic" charset="0"/>
            </a:endParaRPr>
          </a:p>
        </p:txBody>
      </p:sp>
      <p:sp>
        <p:nvSpPr>
          <p:cNvPr id="174" name="Text Placeholder 68"/>
          <p:cNvSpPr>
            <a:spLocks noGrp="1"/>
          </p:cNvSpPr>
          <p:nvPr>
            <p:ph type="body" sz="quarter" idx="11" hasCustomPrompt="1"/>
          </p:nvPr>
        </p:nvSpPr>
        <p:spPr>
          <a:xfrm>
            <a:off x="557213" y="1968056"/>
            <a:ext cx="2320925" cy="260946"/>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2</a:t>
            </a:r>
            <a:endParaRPr lang="en-US" sz="1600" b="1" dirty="0">
              <a:solidFill>
                <a:srgbClr val="252C31"/>
              </a:solidFill>
              <a:latin typeface="Century Gothic" charset="0"/>
              <a:ea typeface="Century Gothic" charset="0"/>
              <a:cs typeface="Century Gothic" charset="0"/>
            </a:endParaRPr>
          </a:p>
        </p:txBody>
      </p:sp>
      <p:sp>
        <p:nvSpPr>
          <p:cNvPr id="175" name="Text Placeholder 68"/>
          <p:cNvSpPr>
            <a:spLocks noGrp="1"/>
          </p:cNvSpPr>
          <p:nvPr>
            <p:ph type="body" sz="quarter" idx="12" hasCustomPrompt="1"/>
          </p:nvPr>
        </p:nvSpPr>
        <p:spPr>
          <a:xfrm>
            <a:off x="557213" y="2366369"/>
            <a:ext cx="2320925" cy="268386"/>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3</a:t>
            </a:r>
            <a:endParaRPr lang="en-US" sz="1600" b="1" dirty="0">
              <a:solidFill>
                <a:srgbClr val="252C31"/>
              </a:solidFill>
              <a:latin typeface="Century Gothic" charset="0"/>
              <a:ea typeface="Century Gothic" charset="0"/>
              <a:cs typeface="Century Gothic" charset="0"/>
            </a:endParaRPr>
          </a:p>
        </p:txBody>
      </p:sp>
      <p:sp>
        <p:nvSpPr>
          <p:cNvPr id="176" name="Text Placeholder 135"/>
          <p:cNvSpPr>
            <a:spLocks noGrp="1"/>
          </p:cNvSpPr>
          <p:nvPr>
            <p:ph type="body" sz="quarter" idx="15" hasCustomPrompt="1"/>
          </p:nvPr>
        </p:nvSpPr>
        <p:spPr>
          <a:xfrm>
            <a:off x="491020" y="717550"/>
            <a:ext cx="2461288" cy="430213"/>
          </a:xfrm>
        </p:spPr>
        <p:txBody>
          <a:bodyPr>
            <a:noAutofit/>
          </a:bodyPr>
          <a:lstStyle>
            <a:lvl1pPr marL="0" indent="0" algn="ctr">
              <a:buNone/>
              <a:defRPr sz="1800">
                <a:solidFill>
                  <a:schemeClr val="bg1"/>
                </a:solidFill>
                <a:latin typeface="Century Gothic" charset="0"/>
                <a:ea typeface="Century Gothic" charset="0"/>
                <a:cs typeface="Century Gothic" charset="0"/>
              </a:defRPr>
            </a:lvl1pPr>
          </a:lstStyle>
          <a:p>
            <a:pPr lvl="0"/>
            <a:r>
              <a:rPr lang="en-US" dirty="0" smtClean="0"/>
              <a:t>COURSE OVERVIEW</a:t>
            </a:r>
            <a:endParaRPr lang="en-US" dirty="0"/>
          </a:p>
        </p:txBody>
      </p:sp>
      <p:sp>
        <p:nvSpPr>
          <p:cNvPr id="177" name="Text Placeholder 68"/>
          <p:cNvSpPr>
            <a:spLocks noGrp="1"/>
          </p:cNvSpPr>
          <p:nvPr>
            <p:ph type="body" sz="quarter" idx="16" hasCustomPrompt="1"/>
          </p:nvPr>
        </p:nvSpPr>
        <p:spPr>
          <a:xfrm>
            <a:off x="557213" y="2782116"/>
            <a:ext cx="2320925" cy="249631"/>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4</a:t>
            </a:r>
            <a:endParaRPr lang="en-US" sz="1600" b="1" dirty="0">
              <a:solidFill>
                <a:srgbClr val="252C31"/>
              </a:solidFill>
              <a:latin typeface="Century Gothic" charset="0"/>
              <a:ea typeface="Century Gothic" charset="0"/>
              <a:cs typeface="Century Gothic" charset="0"/>
            </a:endParaRPr>
          </a:p>
        </p:txBody>
      </p:sp>
      <p:sp>
        <p:nvSpPr>
          <p:cNvPr id="178" name="Text Placeholder 68"/>
          <p:cNvSpPr>
            <a:spLocks noGrp="1"/>
          </p:cNvSpPr>
          <p:nvPr>
            <p:ph type="body" sz="quarter" idx="17" hasCustomPrompt="1"/>
          </p:nvPr>
        </p:nvSpPr>
        <p:spPr>
          <a:xfrm>
            <a:off x="557213" y="3164228"/>
            <a:ext cx="2320925" cy="27358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5</a:t>
            </a:r>
            <a:endParaRPr lang="en-US" sz="1600" b="1" dirty="0">
              <a:solidFill>
                <a:srgbClr val="252C31"/>
              </a:solidFill>
              <a:latin typeface="Century Gothic" charset="0"/>
              <a:ea typeface="Century Gothic" charset="0"/>
              <a:cs typeface="Century Gothic" charset="0"/>
            </a:endParaRPr>
          </a:p>
        </p:txBody>
      </p:sp>
      <p:sp>
        <p:nvSpPr>
          <p:cNvPr id="179" name="Text Placeholder 68"/>
          <p:cNvSpPr>
            <a:spLocks noGrp="1"/>
          </p:cNvSpPr>
          <p:nvPr>
            <p:ph type="body" sz="quarter" idx="18" hasCustomPrompt="1"/>
          </p:nvPr>
        </p:nvSpPr>
        <p:spPr>
          <a:xfrm>
            <a:off x="557213" y="3593263"/>
            <a:ext cx="2320925" cy="268386"/>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6</a:t>
            </a:r>
            <a:endParaRPr lang="en-US" sz="1600" b="1" dirty="0">
              <a:solidFill>
                <a:srgbClr val="252C31"/>
              </a:solidFill>
              <a:latin typeface="Century Gothic" charset="0"/>
              <a:ea typeface="Century Gothic" charset="0"/>
              <a:cs typeface="Century Gothic" charset="0"/>
            </a:endParaRPr>
          </a:p>
        </p:txBody>
      </p:sp>
      <p:grpSp>
        <p:nvGrpSpPr>
          <p:cNvPr id="180" name="Group 179"/>
          <p:cNvGrpSpPr/>
          <p:nvPr userDrawn="1"/>
        </p:nvGrpSpPr>
        <p:grpSpPr>
          <a:xfrm>
            <a:off x="427908" y="3988364"/>
            <a:ext cx="2588293" cy="572829"/>
            <a:chOff x="980801" y="1537854"/>
            <a:chExt cx="2588293" cy="396454"/>
          </a:xfrm>
          <a:solidFill>
            <a:srgbClr val="91AC40"/>
          </a:solidFill>
        </p:grpSpPr>
        <p:sp>
          <p:nvSpPr>
            <p:cNvPr id="181" name="Rectangle 180"/>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gonal Stripe 182"/>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iagonal Stripe 183"/>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ectangle 184"/>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ext Placeholder 68"/>
          <p:cNvSpPr>
            <a:spLocks noGrp="1"/>
          </p:cNvSpPr>
          <p:nvPr>
            <p:ph type="body" sz="quarter" idx="19" hasCustomPrompt="1"/>
          </p:nvPr>
        </p:nvSpPr>
        <p:spPr>
          <a:xfrm>
            <a:off x="557213" y="3991004"/>
            <a:ext cx="2320925" cy="26380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7</a:t>
            </a:r>
            <a:endParaRPr lang="en-US" sz="1600" b="1" dirty="0">
              <a:solidFill>
                <a:srgbClr val="252C31"/>
              </a:solidFill>
              <a:latin typeface="Century Gothic" charset="0"/>
              <a:ea typeface="Century Gothic" charset="0"/>
              <a:cs typeface="Century Gothic" charset="0"/>
            </a:endParaRPr>
          </a:p>
        </p:txBody>
      </p:sp>
      <p:grpSp>
        <p:nvGrpSpPr>
          <p:cNvPr id="188" name="Group 187"/>
          <p:cNvGrpSpPr/>
          <p:nvPr userDrawn="1"/>
        </p:nvGrpSpPr>
        <p:grpSpPr>
          <a:xfrm>
            <a:off x="427908" y="4412645"/>
            <a:ext cx="2588293" cy="572829"/>
            <a:chOff x="980801" y="1537854"/>
            <a:chExt cx="2588293" cy="396454"/>
          </a:xfrm>
          <a:solidFill>
            <a:srgbClr val="91AC40"/>
          </a:solidFill>
        </p:grpSpPr>
        <p:sp>
          <p:nvSpPr>
            <p:cNvPr id="189" name="Rectangle 188"/>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gonal Stripe 190"/>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iagonal Stripe 191"/>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192"/>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Text Placeholder 68"/>
          <p:cNvSpPr>
            <a:spLocks noGrp="1"/>
          </p:cNvSpPr>
          <p:nvPr>
            <p:ph type="body" sz="quarter" idx="20" hasCustomPrompt="1"/>
          </p:nvPr>
        </p:nvSpPr>
        <p:spPr>
          <a:xfrm>
            <a:off x="557213" y="4415285"/>
            <a:ext cx="2320925" cy="26380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7</a:t>
            </a:r>
            <a:endParaRPr lang="en-US" sz="1600" b="1" dirty="0">
              <a:solidFill>
                <a:srgbClr val="252C31"/>
              </a:solidFill>
              <a:latin typeface="Century Gothic" charset="0"/>
              <a:ea typeface="Century Gothic" charset="0"/>
              <a:cs typeface="Century Gothic" charset="0"/>
            </a:endParaRPr>
          </a:p>
        </p:txBody>
      </p:sp>
      <p:grpSp>
        <p:nvGrpSpPr>
          <p:cNvPr id="195" name="Group 194"/>
          <p:cNvGrpSpPr/>
          <p:nvPr userDrawn="1"/>
        </p:nvGrpSpPr>
        <p:grpSpPr>
          <a:xfrm>
            <a:off x="423930" y="4829533"/>
            <a:ext cx="2588293" cy="572829"/>
            <a:chOff x="980801" y="1537854"/>
            <a:chExt cx="2588293" cy="396454"/>
          </a:xfrm>
          <a:solidFill>
            <a:srgbClr val="91AC40"/>
          </a:solidFill>
        </p:grpSpPr>
        <p:sp>
          <p:nvSpPr>
            <p:cNvPr id="196" name="Rectangle 195"/>
            <p:cNvSpPr/>
            <p:nvPr/>
          </p:nvSpPr>
          <p:spPr>
            <a:xfrm flipH="1">
              <a:off x="3505200" y="1804250"/>
              <a:ext cx="63894" cy="130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980802" y="1804251"/>
              <a:ext cx="63774" cy="1300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gonal Stripe 197"/>
            <p:cNvSpPr/>
            <p:nvPr/>
          </p:nvSpPr>
          <p:spPr>
            <a:xfrm>
              <a:off x="980801" y="1537854"/>
              <a:ext cx="260171" cy="396454"/>
            </a:xfrm>
            <a:prstGeom prst="diagStripe">
              <a:avLst/>
            </a:prstGeom>
            <a:grpFill/>
            <a:ln>
              <a:noFill/>
            </a:ln>
            <a:effectLst>
              <a:outerShdw blurRad="50800" dist="38100" dir="270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Diagonal Stripe 198"/>
            <p:cNvSpPr/>
            <p:nvPr/>
          </p:nvSpPr>
          <p:spPr>
            <a:xfrm flipH="1">
              <a:off x="3308923" y="1537854"/>
              <a:ext cx="260171" cy="396454"/>
            </a:xfrm>
            <a:prstGeom prst="diagStripe">
              <a:avLst/>
            </a:prstGeom>
            <a:grpFill/>
            <a:ln>
              <a:noFill/>
            </a:ln>
            <a:effectLst>
              <a:outerShdw blurRad="50800" dist="38100" dir="6720000" sx="91000" sy="9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Rectangle 199"/>
            <p:cNvSpPr/>
            <p:nvPr/>
          </p:nvSpPr>
          <p:spPr>
            <a:xfrm>
              <a:off x="1114363" y="1537854"/>
              <a:ext cx="2317149" cy="1893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Text Placeholder 68"/>
          <p:cNvSpPr>
            <a:spLocks noGrp="1"/>
          </p:cNvSpPr>
          <p:nvPr>
            <p:ph type="body" sz="quarter" idx="21" hasCustomPrompt="1"/>
          </p:nvPr>
        </p:nvSpPr>
        <p:spPr>
          <a:xfrm>
            <a:off x="572285" y="4832173"/>
            <a:ext cx="2320925" cy="263803"/>
          </a:xfrm>
        </p:spPr>
        <p:txBody>
          <a:bodyPr anchor="ctr" anchorCtr="0"/>
          <a:lstStyle>
            <a:lvl1pPr marL="0" indent="0" algn="ctr">
              <a:buNone/>
              <a:defRPr sz="2800" b="1" i="0">
                <a:latin typeface="Century Gothic" charset="0"/>
                <a:ea typeface="Century Gothic" charset="0"/>
                <a:cs typeface="Century Gothic" charset="0"/>
              </a:defRPr>
            </a:lvl1pPr>
          </a:lstStyle>
          <a:p>
            <a:pPr algn="ctr"/>
            <a:r>
              <a:rPr lang="en-US" sz="1600" b="1" dirty="0" smtClean="0">
                <a:solidFill>
                  <a:srgbClr val="252C31"/>
                </a:solidFill>
                <a:latin typeface="Century Gothic" charset="0"/>
                <a:ea typeface="Century Gothic" charset="0"/>
                <a:cs typeface="Century Gothic" charset="0"/>
              </a:rPr>
              <a:t>SECTION 7</a:t>
            </a:r>
            <a:endParaRPr lang="en-US" sz="1600" b="1" dirty="0">
              <a:solidFill>
                <a:srgbClr val="252C31"/>
              </a:solidFill>
              <a:latin typeface="Century Gothic" charset="0"/>
              <a:ea typeface="Century Gothic" charset="0"/>
              <a:cs typeface="Century Gothic" charset="0"/>
            </a:endParaRPr>
          </a:p>
        </p:txBody>
      </p:sp>
      <p:pic>
        <p:nvPicPr>
          <p:cNvPr id="202" name="Picture 201"/>
          <p:cNvPicPr>
            <a:picLocks noChangeAspect="1"/>
          </p:cNvPicPr>
          <p:nvPr userDrawn="1"/>
        </p:nvPicPr>
        <p:blipFill>
          <a:blip r:embed="rId4" cstate="print">
            <a:alphaModFix amt="59000"/>
            <a:extLst>
              <a:ext uri="{28A0092B-C50C-407E-A947-70E740481C1C}">
                <a14:useLocalDpi xmlns:a14="http://schemas.microsoft.com/office/drawing/2010/main" val="0"/>
              </a:ext>
            </a:extLst>
          </a:blip>
          <a:stretch>
            <a:fillRect/>
          </a:stretch>
        </p:blipFill>
        <p:spPr>
          <a:xfrm>
            <a:off x="990073" y="5226363"/>
            <a:ext cx="1537678" cy="1537678"/>
          </a:xfrm>
          <a:prstGeom prst="rect">
            <a:avLst/>
          </a:prstGeom>
        </p:spPr>
      </p:pic>
    </p:spTree>
    <p:extLst>
      <p:ext uri="{BB962C8B-B14F-4D97-AF65-F5344CB8AC3E}">
        <p14:creationId xmlns:p14="http://schemas.microsoft.com/office/powerpoint/2010/main" val="3112072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bg>
      <p:bgPr>
        <a:solidFill>
          <a:srgbClr val="343F45"/>
        </a:solidFill>
        <a:effectLst/>
      </p:bgPr>
    </p:bg>
    <p:spTree>
      <p:nvGrpSpPr>
        <p:cNvPr id="1" name=""/>
        <p:cNvGrpSpPr/>
        <p:nvPr/>
      </p:nvGrpSpPr>
      <p:grpSpPr>
        <a:xfrm>
          <a:off x="0" y="0"/>
          <a:ext cx="0" cy="0"/>
          <a:chOff x="0" y="0"/>
          <a:chExt cx="0" cy="0"/>
        </a:xfrm>
      </p:grpSpPr>
      <p:sp>
        <p:nvSpPr>
          <p:cNvPr id="86" name="Rectangle 85"/>
          <p:cNvSpPr/>
          <p:nvPr/>
        </p:nvSpPr>
        <p:spPr>
          <a:xfrm rot="18184488">
            <a:off x="344734" y="636509"/>
            <a:ext cx="1164161" cy="1042938"/>
          </a:xfrm>
          <a:prstGeom prst="rect">
            <a:avLst/>
          </a:prstGeom>
          <a:solidFill>
            <a:srgbClr val="789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872157"/>
            <a:ext cx="12192000" cy="5342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ontent Placeholder 112"/>
          <p:cNvSpPr>
            <a:spLocks noGrp="1"/>
          </p:cNvSpPr>
          <p:nvPr>
            <p:ph sz="quarter" idx="14"/>
          </p:nvPr>
        </p:nvSpPr>
        <p:spPr>
          <a:xfrm>
            <a:off x="257175" y="1930322"/>
            <a:ext cx="11782425" cy="4128956"/>
          </a:xfr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p:txBody>
      </p:sp>
      <p:sp>
        <p:nvSpPr>
          <p:cNvPr id="118" name="Title 117"/>
          <p:cNvSpPr>
            <a:spLocks noGrp="1"/>
          </p:cNvSpPr>
          <p:nvPr>
            <p:ph type="title" hasCustomPrompt="1"/>
          </p:nvPr>
        </p:nvSpPr>
        <p:spPr>
          <a:xfrm>
            <a:off x="807204" y="385634"/>
            <a:ext cx="5193545" cy="701594"/>
          </a:xfrm>
          <a:solidFill>
            <a:srgbClr val="92AC40"/>
          </a:solidFill>
          <a:ln>
            <a:noFill/>
          </a:ln>
        </p:spPr>
        <p:txBody>
          <a:bodyPr wrap="none" tIns="91440">
            <a:normAutofit/>
          </a:bodyPr>
          <a:lstStyle>
            <a:lvl1pPr algn="l">
              <a:defRPr sz="5400" b="1" i="1">
                <a:solidFill>
                  <a:schemeClr val="bg1"/>
                </a:solidFill>
                <a:latin typeface="Century Gothic" charset="0"/>
                <a:ea typeface="Century Gothic" charset="0"/>
                <a:cs typeface="Century Gothic" charset="0"/>
              </a:defRPr>
            </a:lvl1pPr>
          </a:lstStyle>
          <a:p>
            <a:r>
              <a:rPr lang="en-US" dirty="0" smtClean="0"/>
              <a:t>SLIDE TITLE</a:t>
            </a:r>
            <a:endParaRPr lang="en-US" dirty="0"/>
          </a:p>
        </p:txBody>
      </p:sp>
      <p:sp>
        <p:nvSpPr>
          <p:cNvPr id="3" name="Text Placeholder 2"/>
          <p:cNvSpPr>
            <a:spLocks noGrp="1"/>
          </p:cNvSpPr>
          <p:nvPr>
            <p:ph type="body" sz="quarter" idx="15" hasCustomPrompt="1"/>
          </p:nvPr>
        </p:nvSpPr>
        <p:spPr>
          <a:xfrm>
            <a:off x="807203" y="1228725"/>
            <a:ext cx="8665409" cy="514350"/>
          </a:xfrm>
        </p:spPr>
        <p:txBody>
          <a:bodyPr/>
          <a:lstStyle>
            <a:lvl1pPr marL="0" indent="0">
              <a:buNone/>
              <a:defRPr>
                <a:solidFill>
                  <a:srgbClr val="92AC40"/>
                </a:solidFill>
                <a:latin typeface="Century Gothic" charset="0"/>
                <a:ea typeface="Century Gothic" charset="0"/>
                <a:cs typeface="Century Gothic" charset="0"/>
              </a:defRPr>
            </a:lvl1pPr>
          </a:lstStyle>
          <a:p>
            <a:pPr lvl="0"/>
            <a:r>
              <a:rPr lang="en-US" dirty="0" smtClean="0"/>
              <a:t>Slide Subtitle</a:t>
            </a:r>
            <a:endParaRPr lang="en-US" dirty="0"/>
          </a:p>
        </p:txBody>
      </p:sp>
      <p:sp>
        <p:nvSpPr>
          <p:cNvPr id="4" name="TextBox 3"/>
          <p:cNvSpPr txBox="1"/>
          <p:nvPr/>
        </p:nvSpPr>
        <p:spPr>
          <a:xfrm>
            <a:off x="257175" y="6371575"/>
            <a:ext cx="3717684" cy="400110"/>
          </a:xfrm>
          <a:prstGeom prst="rect">
            <a:avLst/>
          </a:prstGeom>
          <a:noFill/>
        </p:spPr>
        <p:txBody>
          <a:bodyPr wrap="none" rtlCol="0">
            <a:spAutoFit/>
          </a:bodyPr>
          <a:lstStyle/>
          <a:p>
            <a:r>
              <a:rPr lang="en-US" sz="2000" dirty="0" smtClean="0">
                <a:solidFill>
                  <a:schemeClr val="bg1">
                    <a:alpha val="50000"/>
                  </a:schemeClr>
                </a:solidFill>
                <a:latin typeface="Century Gothic" charset="0"/>
                <a:ea typeface="Century Gothic" charset="0"/>
                <a:cs typeface="Century Gothic" charset="0"/>
              </a:rPr>
              <a:t>The El Dorado Charter SELPA</a:t>
            </a:r>
            <a:endParaRPr lang="en-US" sz="2000" dirty="0">
              <a:solidFill>
                <a:schemeClr val="bg1">
                  <a:alpha val="50000"/>
                </a:schemeClr>
              </a:solidFill>
              <a:latin typeface="Century Gothic" charset="0"/>
              <a:ea typeface="Century Gothic" charset="0"/>
              <a:cs typeface="Century Gothic" charset="0"/>
            </a:endParaRPr>
          </a:p>
        </p:txBody>
      </p:sp>
      <p:sp>
        <p:nvSpPr>
          <p:cNvPr id="90" name="TextBox 89"/>
          <p:cNvSpPr txBox="1"/>
          <p:nvPr/>
        </p:nvSpPr>
        <p:spPr>
          <a:xfrm>
            <a:off x="8238559" y="6371575"/>
            <a:ext cx="3801041" cy="400110"/>
          </a:xfrm>
          <a:prstGeom prst="rect">
            <a:avLst/>
          </a:prstGeom>
          <a:noFill/>
        </p:spPr>
        <p:txBody>
          <a:bodyPr wrap="none" rtlCol="0">
            <a:spAutoFit/>
          </a:bodyPr>
          <a:lstStyle/>
          <a:p>
            <a:r>
              <a:rPr lang="en-US" sz="2000" dirty="0" smtClean="0">
                <a:solidFill>
                  <a:schemeClr val="bg1">
                    <a:alpha val="50000"/>
                  </a:schemeClr>
                </a:solidFill>
                <a:latin typeface="Century Gothic" charset="0"/>
                <a:ea typeface="Century Gothic" charset="0"/>
                <a:cs typeface="Century Gothic" charset="0"/>
              </a:rPr>
              <a:t>www.edcoecharterselpa.org</a:t>
            </a:r>
            <a:endParaRPr lang="en-US" sz="2000" dirty="0">
              <a:solidFill>
                <a:schemeClr val="bg1">
                  <a:alpha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584171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343F45"/>
        </a:solidFill>
        <a:effectLst/>
      </p:bgPr>
    </p:bg>
    <p:spTree>
      <p:nvGrpSpPr>
        <p:cNvPr id="1" name=""/>
        <p:cNvGrpSpPr/>
        <p:nvPr/>
      </p:nvGrpSpPr>
      <p:grpSpPr>
        <a:xfrm>
          <a:off x="0" y="0"/>
          <a:ext cx="0" cy="0"/>
          <a:chOff x="0" y="0"/>
          <a:chExt cx="0" cy="0"/>
        </a:xfrm>
      </p:grpSpPr>
      <p:sp>
        <p:nvSpPr>
          <p:cNvPr id="86" name="Rectangle 85"/>
          <p:cNvSpPr/>
          <p:nvPr/>
        </p:nvSpPr>
        <p:spPr>
          <a:xfrm rot="18184488">
            <a:off x="1101321" y="596501"/>
            <a:ext cx="678652" cy="1015987"/>
          </a:xfrm>
          <a:prstGeom prst="rect">
            <a:avLst/>
          </a:prstGeom>
          <a:solidFill>
            <a:srgbClr val="789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57313" y="-142875"/>
            <a:ext cx="10834687" cy="700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ontent Placeholder 112"/>
          <p:cNvSpPr>
            <a:spLocks noGrp="1"/>
          </p:cNvSpPr>
          <p:nvPr>
            <p:ph sz="quarter" idx="14"/>
          </p:nvPr>
        </p:nvSpPr>
        <p:spPr>
          <a:xfrm>
            <a:off x="1657350" y="1400175"/>
            <a:ext cx="10382250" cy="5186363"/>
          </a:xfr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p:txBody>
      </p:sp>
      <p:sp>
        <p:nvSpPr>
          <p:cNvPr id="118" name="Title 117"/>
          <p:cNvSpPr>
            <a:spLocks noGrp="1"/>
          </p:cNvSpPr>
          <p:nvPr>
            <p:ph type="title" hasCustomPrompt="1"/>
          </p:nvPr>
        </p:nvSpPr>
        <p:spPr>
          <a:xfrm>
            <a:off x="807204" y="385634"/>
            <a:ext cx="5193545" cy="701594"/>
          </a:xfrm>
          <a:solidFill>
            <a:srgbClr val="92AC40"/>
          </a:solidFill>
          <a:ln>
            <a:noFill/>
          </a:ln>
        </p:spPr>
        <p:txBody>
          <a:bodyPr wrap="none" tIns="91440">
            <a:normAutofit/>
          </a:bodyPr>
          <a:lstStyle>
            <a:lvl1pPr algn="l">
              <a:defRPr sz="5400" b="1" i="1">
                <a:solidFill>
                  <a:schemeClr val="bg1"/>
                </a:solidFill>
                <a:latin typeface="Century Gothic" charset="0"/>
                <a:ea typeface="Century Gothic" charset="0"/>
                <a:cs typeface="Century Gothic" charset="0"/>
              </a:defRPr>
            </a:lvl1pPr>
          </a:lstStyle>
          <a:p>
            <a:r>
              <a:rPr lang="en-US" dirty="0" smtClean="0"/>
              <a:t>SLIDE TITLE</a:t>
            </a:r>
            <a:endParaRPr lang="en-US" dirty="0"/>
          </a:p>
        </p:txBody>
      </p:sp>
      <p:sp>
        <p:nvSpPr>
          <p:cNvPr id="3" name="Text Placeholder 2"/>
          <p:cNvSpPr>
            <a:spLocks noGrp="1"/>
          </p:cNvSpPr>
          <p:nvPr>
            <p:ph type="body" sz="quarter" idx="15" hasCustomPrompt="1"/>
          </p:nvPr>
        </p:nvSpPr>
        <p:spPr>
          <a:xfrm>
            <a:off x="6023333" y="479256"/>
            <a:ext cx="6168668" cy="514350"/>
          </a:xfrm>
        </p:spPr>
        <p:txBody>
          <a:bodyPr/>
          <a:lstStyle>
            <a:lvl1pPr marL="0" indent="0">
              <a:buNone/>
              <a:defRPr>
                <a:solidFill>
                  <a:srgbClr val="92AC40"/>
                </a:solidFill>
                <a:latin typeface="Century Gothic" charset="0"/>
                <a:ea typeface="Century Gothic" charset="0"/>
                <a:cs typeface="Century Gothic" charset="0"/>
              </a:defRPr>
            </a:lvl1pPr>
          </a:lstStyle>
          <a:p>
            <a:pPr lvl="0"/>
            <a:r>
              <a:rPr lang="en-US" dirty="0" smtClean="0"/>
              <a:t>Slide Subtitle</a:t>
            </a:r>
            <a:endParaRPr lang="en-US" dirty="0"/>
          </a:p>
        </p:txBody>
      </p:sp>
      <p:pic>
        <p:nvPicPr>
          <p:cNvPr id="10" name="Picture 9"/>
          <p:cNvPicPr>
            <a:picLocks noChangeAspect="1"/>
          </p:cNvPicPr>
          <p:nvPr/>
        </p:nvPicPr>
        <p:blipFill>
          <a:blip r:embed="rId2" cstate="print">
            <a:alphaModFix amt="49000"/>
            <a:extLst>
              <a:ext uri="{28A0092B-C50C-407E-A947-70E740481C1C}">
                <a14:useLocalDpi xmlns:a14="http://schemas.microsoft.com/office/drawing/2010/main" val="0"/>
              </a:ext>
            </a:extLst>
          </a:blip>
          <a:stretch>
            <a:fillRect/>
          </a:stretch>
        </p:blipFill>
        <p:spPr>
          <a:xfrm>
            <a:off x="-1391544" y="5497759"/>
            <a:ext cx="1329512" cy="1397797"/>
          </a:xfrm>
          <a:prstGeom prst="rect">
            <a:avLst/>
          </a:prstGeom>
        </p:spPr>
      </p:pic>
      <p:pic>
        <p:nvPicPr>
          <p:cNvPr id="9" name="Picture 8"/>
          <p:cNvPicPr>
            <a:picLocks noChangeAspect="1"/>
          </p:cNvPicPr>
          <p:nvPr userDrawn="1"/>
        </p:nvPicPr>
        <p:blipFill>
          <a:blip r:embed="rId3" cstate="print">
            <a:alphaModFix amt="59000"/>
            <a:extLst>
              <a:ext uri="{28A0092B-C50C-407E-A947-70E740481C1C}">
                <a14:useLocalDpi xmlns:a14="http://schemas.microsoft.com/office/drawing/2010/main" val="0"/>
              </a:ext>
            </a:extLst>
          </a:blip>
          <a:stretch>
            <a:fillRect/>
          </a:stretch>
        </p:blipFill>
        <p:spPr>
          <a:xfrm>
            <a:off x="119236" y="5615354"/>
            <a:ext cx="1143923" cy="1143923"/>
          </a:xfrm>
          <a:prstGeom prst="rect">
            <a:avLst/>
          </a:prstGeom>
        </p:spPr>
      </p:pic>
    </p:spTree>
    <p:extLst>
      <p:ext uri="{BB962C8B-B14F-4D97-AF65-F5344CB8AC3E}">
        <p14:creationId xmlns:p14="http://schemas.microsoft.com/office/powerpoint/2010/main" val="42225830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Header">
    <p:bg>
      <p:bgPr>
        <a:solidFill>
          <a:srgbClr val="343F45"/>
        </a:solidFill>
        <a:effectLst/>
      </p:bgPr>
    </p:bg>
    <p:spTree>
      <p:nvGrpSpPr>
        <p:cNvPr id="1" name=""/>
        <p:cNvGrpSpPr/>
        <p:nvPr/>
      </p:nvGrpSpPr>
      <p:grpSpPr>
        <a:xfrm>
          <a:off x="0" y="0"/>
          <a:ext cx="0" cy="0"/>
          <a:chOff x="0" y="0"/>
          <a:chExt cx="0" cy="0"/>
        </a:xfrm>
      </p:grpSpPr>
      <p:sp>
        <p:nvSpPr>
          <p:cNvPr id="118" name="Title 117"/>
          <p:cNvSpPr>
            <a:spLocks noGrp="1"/>
          </p:cNvSpPr>
          <p:nvPr>
            <p:ph type="title" hasCustomPrompt="1"/>
          </p:nvPr>
        </p:nvSpPr>
        <p:spPr>
          <a:xfrm>
            <a:off x="1" y="-129428"/>
            <a:ext cx="12191999" cy="950840"/>
          </a:xfrm>
          <a:solidFill>
            <a:srgbClr val="333F45"/>
          </a:solidFill>
          <a:ln>
            <a:noFill/>
          </a:ln>
        </p:spPr>
        <p:txBody>
          <a:bodyPr wrap="none" lIns="274320" tIns="365760">
            <a:normAutofit/>
          </a:bodyPr>
          <a:lstStyle>
            <a:lvl1pPr algn="l">
              <a:defRPr sz="5400" b="1" i="1">
                <a:solidFill>
                  <a:schemeClr val="bg1"/>
                </a:solidFill>
                <a:latin typeface="Century Gothic" charset="0"/>
                <a:ea typeface="Century Gothic" charset="0"/>
                <a:cs typeface="Century Gothic" charset="0"/>
              </a:defRPr>
            </a:lvl1pPr>
          </a:lstStyle>
          <a:p>
            <a:r>
              <a:rPr lang="en-US" dirty="0" smtClean="0"/>
              <a:t>SLIDE TITLE</a:t>
            </a:r>
            <a:endParaRPr lang="en-US" dirty="0"/>
          </a:p>
        </p:txBody>
      </p:sp>
      <p:sp>
        <p:nvSpPr>
          <p:cNvPr id="7" name="Rectangle 6"/>
          <p:cNvSpPr/>
          <p:nvPr/>
        </p:nvSpPr>
        <p:spPr>
          <a:xfrm>
            <a:off x="1" y="807965"/>
            <a:ext cx="12192000" cy="57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ontent Placeholder 112"/>
          <p:cNvSpPr>
            <a:spLocks noGrp="1"/>
          </p:cNvSpPr>
          <p:nvPr>
            <p:ph sz="quarter" idx="14"/>
          </p:nvPr>
        </p:nvSpPr>
        <p:spPr>
          <a:xfrm>
            <a:off x="485776" y="1635166"/>
            <a:ext cx="11258550" cy="4708484"/>
          </a:xfr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5" hasCustomPrompt="1"/>
          </p:nvPr>
        </p:nvSpPr>
        <p:spPr>
          <a:xfrm>
            <a:off x="485776" y="1057211"/>
            <a:ext cx="9972674" cy="514350"/>
          </a:xfrm>
        </p:spPr>
        <p:txBody>
          <a:bodyPr/>
          <a:lstStyle>
            <a:lvl1pPr marL="0" indent="0">
              <a:buNone/>
              <a:defRPr>
                <a:solidFill>
                  <a:srgbClr val="333F45"/>
                </a:solidFill>
                <a:latin typeface="Century Gothic" charset="0"/>
                <a:ea typeface="Century Gothic" charset="0"/>
                <a:cs typeface="Century Gothic" charset="0"/>
              </a:defRPr>
            </a:lvl1pPr>
          </a:lstStyle>
          <a:p>
            <a:pPr lvl="0"/>
            <a:r>
              <a:rPr lang="en-US" dirty="0" smtClean="0"/>
              <a:t>Slide Subtitle</a:t>
            </a:r>
            <a:endParaRPr lang="en-US" dirty="0"/>
          </a:p>
        </p:txBody>
      </p:sp>
      <p:pic>
        <p:nvPicPr>
          <p:cNvPr id="10" name="Picture 9"/>
          <p:cNvPicPr>
            <a:picLocks noChangeAspect="1"/>
          </p:cNvPicPr>
          <p:nvPr/>
        </p:nvPicPr>
        <p:blipFill>
          <a:blip r:embed="rId2" cstate="print">
            <a:alphaModFix amt="49000"/>
            <a:extLst>
              <a:ext uri="{28A0092B-C50C-407E-A947-70E740481C1C}">
                <a14:useLocalDpi xmlns:a14="http://schemas.microsoft.com/office/drawing/2010/main" val="0"/>
              </a:ext>
            </a:extLst>
          </a:blip>
          <a:stretch>
            <a:fillRect/>
          </a:stretch>
        </p:blipFill>
        <p:spPr>
          <a:xfrm>
            <a:off x="-2083168" y="5946168"/>
            <a:ext cx="1329512" cy="1397797"/>
          </a:xfrm>
          <a:prstGeom prst="rect">
            <a:avLst/>
          </a:prstGeom>
        </p:spPr>
      </p:pic>
      <p:sp>
        <p:nvSpPr>
          <p:cNvPr id="13" name="Rectangle 12"/>
          <p:cNvSpPr/>
          <p:nvPr/>
        </p:nvSpPr>
        <p:spPr>
          <a:xfrm>
            <a:off x="0" y="6693011"/>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6769814"/>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p:cNvSpPr/>
          <p:nvPr/>
        </p:nvSpPr>
        <p:spPr>
          <a:xfrm>
            <a:off x="13447" y="-52625"/>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447" y="24178"/>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447" y="-206231"/>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447" y="-129428"/>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3228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Section Header">
    <p:bg>
      <p:bgPr>
        <a:solidFill>
          <a:schemeClr val="bg1"/>
        </a:solidFill>
        <a:effectLst/>
      </p:bgPr>
    </p:bg>
    <p:spTree>
      <p:nvGrpSpPr>
        <p:cNvPr id="1" name=""/>
        <p:cNvGrpSpPr/>
        <p:nvPr/>
      </p:nvGrpSpPr>
      <p:grpSpPr>
        <a:xfrm>
          <a:off x="0" y="0"/>
          <a:ext cx="0" cy="0"/>
          <a:chOff x="0" y="0"/>
          <a:chExt cx="0" cy="0"/>
        </a:xfrm>
      </p:grpSpPr>
      <p:sp>
        <p:nvSpPr>
          <p:cNvPr id="118" name="Title 117"/>
          <p:cNvSpPr>
            <a:spLocks noGrp="1"/>
          </p:cNvSpPr>
          <p:nvPr>
            <p:ph type="title" hasCustomPrompt="1"/>
          </p:nvPr>
        </p:nvSpPr>
        <p:spPr>
          <a:xfrm>
            <a:off x="1" y="-51839"/>
            <a:ext cx="4262717" cy="859803"/>
          </a:xfrm>
          <a:noFill/>
          <a:ln>
            <a:noFill/>
          </a:ln>
        </p:spPr>
        <p:txBody>
          <a:bodyPr wrap="none" lIns="274320" tIns="365760">
            <a:normAutofit/>
          </a:bodyPr>
          <a:lstStyle>
            <a:lvl1pPr algn="l">
              <a:defRPr sz="5400" b="1" i="1">
                <a:solidFill>
                  <a:srgbClr val="333F45"/>
                </a:solidFill>
                <a:latin typeface="Century Gothic" charset="0"/>
                <a:ea typeface="Century Gothic" charset="0"/>
                <a:cs typeface="Century Gothic" charset="0"/>
              </a:defRPr>
            </a:lvl1pPr>
          </a:lstStyle>
          <a:p>
            <a:r>
              <a:rPr lang="en-US" dirty="0" smtClean="0"/>
              <a:t>SLIDE TITLE</a:t>
            </a:r>
            <a:endParaRPr lang="en-US" dirty="0"/>
          </a:p>
        </p:txBody>
      </p:sp>
      <p:sp>
        <p:nvSpPr>
          <p:cNvPr id="7" name="Rectangle 6"/>
          <p:cNvSpPr/>
          <p:nvPr/>
        </p:nvSpPr>
        <p:spPr>
          <a:xfrm>
            <a:off x="1" y="925431"/>
            <a:ext cx="12192000" cy="560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ontent Placeholder 112"/>
          <p:cNvSpPr>
            <a:spLocks noGrp="1"/>
          </p:cNvSpPr>
          <p:nvPr>
            <p:ph sz="quarter" idx="14"/>
          </p:nvPr>
        </p:nvSpPr>
        <p:spPr>
          <a:xfrm>
            <a:off x="485776" y="1635166"/>
            <a:ext cx="11258550" cy="4708484"/>
          </a:xfrm>
        </p:spPr>
        <p:txBody>
          <a:bodyPr/>
          <a:lstStyle>
            <a:lvl1pPr>
              <a:defRPr>
                <a:latin typeface="Century Gothic" charset="0"/>
                <a:ea typeface="Century Gothic" charset="0"/>
                <a:cs typeface="Century Gothic" charset="0"/>
              </a:defRPr>
            </a:lvl1pPr>
            <a:lvl2pPr>
              <a:defRPr>
                <a:latin typeface="Century Gothic" charset="0"/>
                <a:ea typeface="Century Gothic" charset="0"/>
                <a:cs typeface="Century Gothic" charset="0"/>
              </a:defRPr>
            </a:lvl2pPr>
            <a:lvl3pPr>
              <a:defRPr>
                <a:latin typeface="Century Gothic" charset="0"/>
                <a:ea typeface="Century Gothic" charset="0"/>
                <a:cs typeface="Century Gothic" charset="0"/>
              </a:defRPr>
            </a:lvl3pPr>
            <a:lvl4pPr>
              <a:defRPr>
                <a:latin typeface="Century Gothic" charset="0"/>
                <a:ea typeface="Century Gothic" charset="0"/>
                <a:cs typeface="Century Gothic" charset="0"/>
              </a:defRPr>
            </a:lvl4pPr>
            <a:lvl5pPr>
              <a:defRPr>
                <a:latin typeface="Century Gothic" charset="0"/>
                <a:ea typeface="Century Gothic" charset="0"/>
                <a:cs typeface="Century Gothic" charset="0"/>
              </a:defRPr>
            </a:lvl5pPr>
          </a:lstStyle>
          <a:p>
            <a:pPr lvl="0"/>
            <a:r>
              <a:rPr lang="en-US" smtClean="0"/>
              <a:t>Click to edit Master text styles</a:t>
            </a:r>
          </a:p>
          <a:p>
            <a:pPr lvl="1"/>
            <a:r>
              <a:rPr lang="en-US" smtClean="0"/>
              <a:t>Second level</a:t>
            </a:r>
          </a:p>
        </p:txBody>
      </p:sp>
      <p:sp>
        <p:nvSpPr>
          <p:cNvPr id="3" name="Text Placeholder 2"/>
          <p:cNvSpPr>
            <a:spLocks noGrp="1"/>
          </p:cNvSpPr>
          <p:nvPr>
            <p:ph type="body" sz="quarter" idx="15" hasCustomPrompt="1"/>
          </p:nvPr>
        </p:nvSpPr>
        <p:spPr>
          <a:xfrm>
            <a:off x="485776" y="1057211"/>
            <a:ext cx="9972674" cy="514350"/>
          </a:xfrm>
        </p:spPr>
        <p:txBody>
          <a:bodyPr/>
          <a:lstStyle>
            <a:lvl1pPr marL="0" indent="0">
              <a:buNone/>
              <a:defRPr>
                <a:solidFill>
                  <a:srgbClr val="333F45"/>
                </a:solidFill>
                <a:latin typeface="Century Gothic" charset="0"/>
                <a:ea typeface="Century Gothic" charset="0"/>
                <a:cs typeface="Century Gothic" charset="0"/>
              </a:defRPr>
            </a:lvl1pPr>
          </a:lstStyle>
          <a:p>
            <a:pPr lvl="0"/>
            <a:r>
              <a:rPr lang="en-US" dirty="0" smtClean="0"/>
              <a:t>Slide Subtitle</a:t>
            </a:r>
            <a:endParaRPr lang="en-US" dirty="0"/>
          </a:p>
        </p:txBody>
      </p:sp>
      <p:pic>
        <p:nvPicPr>
          <p:cNvPr id="10" name="Picture 9"/>
          <p:cNvPicPr>
            <a:picLocks noChangeAspect="1"/>
          </p:cNvPicPr>
          <p:nvPr/>
        </p:nvPicPr>
        <p:blipFill>
          <a:blip r:embed="rId2" cstate="print">
            <a:alphaModFix amt="49000"/>
            <a:extLst>
              <a:ext uri="{28A0092B-C50C-407E-A947-70E740481C1C}">
                <a14:useLocalDpi xmlns:a14="http://schemas.microsoft.com/office/drawing/2010/main" val="0"/>
              </a:ext>
            </a:extLst>
          </a:blip>
          <a:stretch>
            <a:fillRect/>
          </a:stretch>
        </p:blipFill>
        <p:spPr>
          <a:xfrm>
            <a:off x="-2083168" y="5946168"/>
            <a:ext cx="1329512" cy="1397797"/>
          </a:xfrm>
          <a:prstGeom prst="rect">
            <a:avLst/>
          </a:prstGeom>
        </p:spPr>
      </p:pic>
      <p:sp>
        <p:nvSpPr>
          <p:cNvPr id="17" name="Rectangle 16"/>
          <p:cNvSpPr/>
          <p:nvPr/>
        </p:nvSpPr>
        <p:spPr>
          <a:xfrm>
            <a:off x="0" y="848628"/>
            <a:ext cx="10149840" cy="27432"/>
          </a:xfrm>
          <a:prstGeom prst="rect">
            <a:avLst/>
          </a:prstGeom>
          <a:gradFill flip="none" rotWithShape="1">
            <a:gsLst>
              <a:gs pos="0">
                <a:schemeClr val="accent3">
                  <a:lumMod val="5000"/>
                  <a:lumOff val="95000"/>
                </a:schemeClr>
              </a:gs>
              <a:gs pos="100000">
                <a:srgbClr val="333F4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10731"/>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19678"/>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142875"/>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706458"/>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401" y="6624381"/>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29389"/>
            <a:ext cx="12192000" cy="328612"/>
          </a:xfrm>
          <a:prstGeom prst="rect">
            <a:avLst/>
          </a:prstGeom>
          <a:solidFill>
            <a:srgbClr val="333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 y="6699978"/>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 y="6763334"/>
            <a:ext cx="12188952" cy="27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815391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idx="10" hasCustomPrompt="1"/>
          </p:nvPr>
        </p:nvSpPr>
        <p:spPr>
          <a:xfrm>
            <a:off x="1" y="250265"/>
            <a:ext cx="12192000" cy="484841"/>
          </a:xfrm>
        </p:spPr>
        <p:txBody>
          <a:bodyPr/>
          <a:lstStyle>
            <a:lvl1pPr marL="0" indent="0" algn="ctr">
              <a:buNone/>
              <a:defRPr b="1" i="0">
                <a:latin typeface="Century Gothic" charset="0"/>
                <a:ea typeface="Century Gothic" charset="0"/>
                <a:cs typeface="Century Gothic" charset="0"/>
              </a:defRPr>
            </a:lvl1pPr>
          </a:lstStyle>
          <a:p>
            <a:pPr lvl="0"/>
            <a:r>
              <a:rPr lang="en-US" dirty="0" smtClean="0"/>
              <a:t>PRESENTATION TITLE</a:t>
            </a:r>
          </a:p>
        </p:txBody>
      </p:sp>
      <p:sp>
        <p:nvSpPr>
          <p:cNvPr id="10" name="Text Placeholder 9"/>
          <p:cNvSpPr>
            <a:spLocks noGrp="1"/>
          </p:cNvSpPr>
          <p:nvPr>
            <p:ph type="body" sz="quarter" idx="11" hasCustomPrompt="1"/>
          </p:nvPr>
        </p:nvSpPr>
        <p:spPr>
          <a:xfrm>
            <a:off x="1618375" y="834092"/>
            <a:ext cx="8914153" cy="367179"/>
          </a:xfrm>
        </p:spPr>
        <p:txBody>
          <a:bodyPr>
            <a:normAutofit/>
          </a:bodyPr>
          <a:lstStyle>
            <a:lvl1pPr marL="0" indent="0" algn="ctr">
              <a:buNone/>
              <a:defRPr sz="2000">
                <a:latin typeface="Century Gothic" charset="0"/>
                <a:ea typeface="Century Gothic" charset="0"/>
                <a:cs typeface="Century Gothic" charset="0"/>
              </a:defRPr>
            </a:lvl1pPr>
          </a:lstStyle>
          <a:p>
            <a:pPr lvl="0"/>
            <a:r>
              <a:rPr lang="en-US" dirty="0" smtClean="0"/>
              <a:t>Thank You</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9276" y="1764791"/>
            <a:ext cx="2540747" cy="2565939"/>
          </a:xfrm>
          <a:prstGeom prst="rect">
            <a:avLst/>
          </a:prstGeom>
        </p:spPr>
      </p:pic>
    </p:spTree>
    <p:extLst>
      <p:ext uri="{BB962C8B-B14F-4D97-AF65-F5344CB8AC3E}">
        <p14:creationId xmlns:p14="http://schemas.microsoft.com/office/powerpoint/2010/main" val="10097653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Title 3"/>
          <p:cNvSpPr>
            <a:spLocks noGrp="1"/>
          </p:cNvSpPr>
          <p:nvPr>
            <p:ph type="title"/>
          </p:nvPr>
        </p:nvSpPr>
        <p:spPr>
          <a:xfrm>
            <a:off x="1276262" y="769724"/>
            <a:ext cx="10515600" cy="1325563"/>
          </a:xfrm>
        </p:spPr>
        <p:txBody>
          <a:bodyPr/>
          <a:lstStyle>
            <a:lvl1pPr algn="r">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907125" y="2381037"/>
            <a:ext cx="4884737" cy="2801937"/>
          </a:xfrm>
        </p:spPr>
        <p:txBody>
          <a:bodyPr/>
          <a:lstStyle>
            <a:lvl1pPr marL="0" indent="0" algn="r">
              <a:buNone/>
              <a:defRPr baseline="0">
                <a:latin typeface="+mj-lt"/>
              </a:defRPr>
            </a:lvl1pPr>
          </a:lstStyle>
          <a:p>
            <a:pPr lvl="0"/>
            <a:r>
              <a:rPr lang="en-US" dirty="0" smtClean="0"/>
              <a:t>Name of Presenter</a:t>
            </a:r>
            <a:endParaRPr lang="en-US" dirty="0"/>
          </a:p>
        </p:txBody>
      </p:sp>
    </p:spTree>
    <p:extLst>
      <p:ext uri="{BB962C8B-B14F-4D97-AF65-F5344CB8AC3E}">
        <p14:creationId xmlns:p14="http://schemas.microsoft.com/office/powerpoint/2010/main" val="30994028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C4268-7D9A-488B-B0F0-C889E1D8E5DB}" type="datetimeFigureOut">
              <a:rPr lang="en-US" smtClean="0"/>
              <a:t>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78A5F-158C-41BE-A347-4E456A9C741A}" type="slidenum">
              <a:rPr lang="en-US" smtClean="0"/>
              <a:t>‹#›</a:t>
            </a:fld>
            <a:endParaRPr lang="en-US"/>
          </a:p>
        </p:txBody>
      </p:sp>
    </p:spTree>
    <p:extLst>
      <p:ext uri="{BB962C8B-B14F-4D97-AF65-F5344CB8AC3E}">
        <p14:creationId xmlns:p14="http://schemas.microsoft.com/office/powerpoint/2010/main" val="5194665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pecialedconnection.com/LrpSecStoryTool/servlet/GetReg?cite=34+CFR+300.322"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www.specialedconnection.com/LrpSecStoryTool/servlet/GetReg?cite=34+CFR+104.3" TargetMode="External"/><Relationship Id="rId4" Type="http://schemas.openxmlformats.org/officeDocument/2006/relationships/hyperlink" Target="http://www.specialedconnection.com/LrpSecStoryTool/servlet/GetReg?cite=34+CFR+104.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specialedconnection.com/LrpSecStoryTool/servlet/GetReg?cite=34+CFR+300.321"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specialedconnection.com/LrpSecStoryTool/servlet/GetReg?cite=34+CFR+300.115"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28.xml"/><Relationship Id="rId16" Type="http://schemas.openxmlformats.org/officeDocument/2006/relationships/diagramColors" Target="../diagrams/colors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p:txBody>
          <a:bodyPr/>
          <a:lstStyle/>
          <a:p>
            <a:r>
              <a:rPr lang="en-US" sz="2400" dirty="0" smtClean="0">
                <a:solidFill>
                  <a:srgbClr val="003300"/>
                </a:solidFill>
              </a:rPr>
              <a:t>Serving Students with Disabilities in an Independent Study (IS) Setting</a:t>
            </a:r>
            <a:endParaRPr lang="en-US" sz="2400" dirty="0"/>
          </a:p>
        </p:txBody>
      </p:sp>
      <p:sp>
        <p:nvSpPr>
          <p:cNvPr id="2" name="Title 1"/>
          <p:cNvSpPr>
            <a:spLocks noGrp="1"/>
          </p:cNvSpPr>
          <p:nvPr>
            <p:ph type="title" idx="4294967295"/>
          </p:nvPr>
        </p:nvSpPr>
        <p:spPr>
          <a:xfrm>
            <a:off x="0" y="769938"/>
            <a:ext cx="11580813" cy="1325562"/>
          </a:xfrm>
        </p:spPr>
        <p:txBody>
          <a:bodyPr>
            <a:normAutofit/>
          </a:bodyPr>
          <a:lstStyle/>
          <a:p>
            <a:r>
              <a:rPr lang="en-US" sz="2800" dirty="0" smtClean="0"/>
              <a:t>  </a:t>
            </a:r>
            <a:endParaRPr lang="en-US" sz="2800" dirty="0"/>
          </a:p>
        </p:txBody>
      </p:sp>
      <p:sp>
        <p:nvSpPr>
          <p:cNvPr id="5" name="Text Placeholder 4"/>
          <p:cNvSpPr>
            <a:spLocks noGrp="1"/>
          </p:cNvSpPr>
          <p:nvPr>
            <p:ph type="body" sz="quarter" idx="11"/>
          </p:nvPr>
        </p:nvSpPr>
        <p:spPr/>
        <p:txBody>
          <a:bodyPr/>
          <a:lstStyle/>
          <a:p>
            <a:r>
              <a:rPr lang="en-US" dirty="0" smtClean="0"/>
              <a:t>Presented by: Moises Buhain and Kirstin Comstock</a:t>
            </a:r>
            <a:endParaRPr lang="en-US" dirty="0"/>
          </a:p>
        </p:txBody>
      </p:sp>
    </p:spTree>
    <p:extLst>
      <p:ext uri="{BB962C8B-B14F-4D97-AF65-F5344CB8AC3E}">
        <p14:creationId xmlns:p14="http://schemas.microsoft.com/office/powerpoint/2010/main" val="41643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smtClean="0"/>
              <a:t>Which students may enroll in an Independent Study Charter School?</a:t>
            </a:r>
            <a:endParaRPr lang="en-US" dirty="0"/>
          </a:p>
        </p:txBody>
      </p:sp>
      <p:sp>
        <p:nvSpPr>
          <p:cNvPr id="2" name="Title 1"/>
          <p:cNvSpPr>
            <a:spLocks noGrp="1"/>
          </p:cNvSpPr>
          <p:nvPr>
            <p:ph type="title"/>
          </p:nvPr>
        </p:nvSpPr>
        <p:spPr/>
        <p:txBody>
          <a:bodyPr>
            <a:normAutofit fontScale="90000"/>
          </a:bodyPr>
          <a:lstStyle/>
          <a:p>
            <a:r>
              <a:rPr lang="en-US" smtClean="0"/>
              <a:t>Who Can Enroll?</a:t>
            </a:r>
            <a:endParaRPr lang="en-US" dirty="0"/>
          </a:p>
        </p:txBody>
      </p:sp>
      <p:sp>
        <p:nvSpPr>
          <p:cNvPr id="13" name="Text Placeholder 12"/>
          <p:cNvSpPr>
            <a:spLocks noGrp="1"/>
          </p:cNvSpPr>
          <p:nvPr>
            <p:ph type="body" sz="quarter" idx="15"/>
          </p:nvPr>
        </p:nvSpPr>
        <p:spPr/>
        <p:txBody>
          <a:bodyPr>
            <a:noAutofit/>
          </a:bodyPr>
          <a:lstStyle/>
          <a:p>
            <a:r>
              <a:rPr lang="en-US" sz="3600" dirty="0" smtClean="0"/>
              <a:t>Eligibility</a:t>
            </a:r>
            <a:endParaRPr lang="en-US" sz="36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10</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804" y="2078182"/>
            <a:ext cx="6666051" cy="4508356"/>
          </a:xfrm>
          <a:prstGeom prst="rect">
            <a:avLst/>
          </a:prstGeom>
        </p:spPr>
      </p:pic>
    </p:spTree>
    <p:extLst>
      <p:ext uri="{BB962C8B-B14F-4D97-AF65-F5344CB8AC3E}">
        <p14:creationId xmlns:p14="http://schemas.microsoft.com/office/powerpoint/2010/main" val="44707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77454"/>
            <a:ext cx="12192000" cy="567112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94259"/>
            <a:ext cx="12191999" cy="950840"/>
          </a:xfrm>
        </p:spPr>
        <p:txBody>
          <a:bodyPr>
            <a:normAutofit fontScale="90000"/>
          </a:bodyPr>
          <a:lstStyle/>
          <a:p>
            <a:r>
              <a:rPr lang="en-US" dirty="0" smtClean="0"/>
              <a:t>Eligibility for Charter Schools:</a:t>
            </a:r>
            <a:endParaRPr lang="en-US" dirty="0"/>
          </a:p>
        </p:txBody>
      </p:sp>
      <p:sp>
        <p:nvSpPr>
          <p:cNvPr id="4" name="Slide Number Placeholder 3"/>
          <p:cNvSpPr>
            <a:spLocks noGrp="1"/>
          </p:cNvSpPr>
          <p:nvPr>
            <p:ph type="sldNum" sz="quarter" idx="4294967295"/>
          </p:nvPr>
        </p:nvSpPr>
        <p:spPr>
          <a:xfrm>
            <a:off x="9448799" y="6391519"/>
            <a:ext cx="2743200" cy="365125"/>
          </a:xfrm>
        </p:spPr>
        <p:txBody>
          <a:bodyPr/>
          <a:lstStyle/>
          <a:p>
            <a:fld id="{A95D5398-E57D-42E0-ABEA-75AF42F0226A}" type="slidenum">
              <a:rPr lang="en-US" smtClean="0"/>
              <a:pPr/>
              <a:t>11</a:t>
            </a:fld>
            <a:endParaRPr lang="en-US" dirty="0"/>
          </a:p>
        </p:txBody>
      </p:sp>
      <p:graphicFrame>
        <p:nvGraphicFramePr>
          <p:cNvPr id="7" name="Diagram 6"/>
          <p:cNvGraphicFramePr/>
          <p:nvPr>
            <p:extLst>
              <p:ext uri="{D42A27DB-BD31-4B8C-83A1-F6EECF244321}">
                <p14:modId xmlns:p14="http://schemas.microsoft.com/office/powerpoint/2010/main" val="3349457370"/>
              </p:ext>
            </p:extLst>
          </p:nvPr>
        </p:nvGraphicFramePr>
        <p:xfrm>
          <a:off x="2813538" y="1723292"/>
          <a:ext cx="8217877" cy="466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211015" y="1035001"/>
            <a:ext cx="6096000" cy="830997"/>
          </a:xfrm>
          <a:prstGeom prst="rect">
            <a:avLst/>
          </a:prstGeom>
        </p:spPr>
        <p:txBody>
          <a:bodyPr>
            <a:spAutoFit/>
          </a:bodyPr>
          <a:lstStyle/>
          <a:p>
            <a:r>
              <a:rPr lang="en-US" sz="2400" dirty="0"/>
              <a:t>The following is a list of IDEA eligibility criteria for Special Education.  </a:t>
            </a:r>
          </a:p>
        </p:txBody>
      </p:sp>
    </p:spTree>
    <p:extLst>
      <p:ext uri="{BB962C8B-B14F-4D97-AF65-F5344CB8AC3E}">
        <p14:creationId xmlns:p14="http://schemas.microsoft.com/office/powerpoint/2010/main" val="96151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Fine Balance:  Equal Enrollment vs. Student Needs</a:t>
            </a:r>
            <a:endParaRPr lang="en-US" sz="3600" dirty="0"/>
          </a:p>
        </p:txBody>
      </p:sp>
      <p:sp>
        <p:nvSpPr>
          <p:cNvPr id="3" name="Content Placeholder 2"/>
          <p:cNvSpPr>
            <a:spLocks noGrp="1"/>
          </p:cNvSpPr>
          <p:nvPr>
            <p:ph sz="quarter" idx="14"/>
          </p:nvPr>
        </p:nvSpPr>
        <p:spPr/>
        <p:txBody>
          <a:bodyPr/>
          <a:lstStyle/>
          <a:p>
            <a:r>
              <a:rPr lang="en-US" dirty="0" smtClean="0"/>
              <a:t>Based on Federal and state laws and regulations, it would appear to be prudent for independent study charter schools to adopt the following policy:</a:t>
            </a:r>
          </a:p>
          <a:p>
            <a:endParaRPr lang="en-US" dirty="0" smtClean="0"/>
          </a:p>
          <a:p>
            <a:pPr lvl="1"/>
            <a:r>
              <a:rPr lang="en-US" dirty="0" smtClean="0"/>
              <a:t>Admit all applicants (subject to capacity limitations), regardless of whether or not their IEPs specify independent study as an appropriate placement, and</a:t>
            </a:r>
          </a:p>
          <a:p>
            <a:pPr lvl="1"/>
            <a:endParaRPr lang="en-US" dirty="0" smtClean="0"/>
          </a:p>
          <a:p>
            <a:pPr lvl="1"/>
            <a:r>
              <a:rPr lang="en-US" dirty="0" smtClean="0"/>
              <a:t>Convene an IEP team meeting within 30 days to determine whether independent study is an appropriate placement and amend IEP accordingly, or offer appropriate alternative placement.</a:t>
            </a:r>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12</a:t>
            </a:fld>
            <a:endParaRPr lang="en-US" dirty="0"/>
          </a:p>
        </p:txBody>
      </p:sp>
    </p:spTree>
    <p:extLst>
      <p:ext uri="{BB962C8B-B14F-4D97-AF65-F5344CB8AC3E}">
        <p14:creationId xmlns:p14="http://schemas.microsoft.com/office/powerpoint/2010/main" val="143424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Fine Balance:  Equal Enrollment vs. Student Needs</a:t>
            </a:r>
            <a:endParaRPr lang="en-US" sz="3600" dirty="0"/>
          </a:p>
        </p:txBody>
      </p:sp>
      <p:sp>
        <p:nvSpPr>
          <p:cNvPr id="3" name="Content Placeholder 2"/>
          <p:cNvSpPr>
            <a:spLocks noGrp="1"/>
          </p:cNvSpPr>
          <p:nvPr>
            <p:ph sz="quarter" idx="14"/>
          </p:nvPr>
        </p:nvSpPr>
        <p:spPr/>
        <p:txBody>
          <a:bodyPr/>
          <a:lstStyle/>
          <a:p>
            <a:r>
              <a:rPr lang="en-US" dirty="0" smtClean="0"/>
              <a:t>If independent study is determined not to be appropriate, then the relevant LEA should take steps to ensure that the student receives a FAPE by being placed in the appropriate alternative educational setting.</a:t>
            </a:r>
          </a:p>
          <a:p>
            <a:endParaRPr lang="en-US" dirty="0" smtClean="0"/>
          </a:p>
          <a:p>
            <a:r>
              <a:rPr lang="en-US" dirty="0" smtClean="0"/>
              <a:t>This alternative program may be at a district/LEA-run program or provided by an outside service provider.</a:t>
            </a:r>
          </a:p>
          <a:p>
            <a:pPr lvl="1"/>
            <a:r>
              <a:rPr lang="en-US" dirty="0" smtClean="0"/>
              <a:t>Independent LEA=procure placement, at cost to your LEA:</a:t>
            </a:r>
          </a:p>
          <a:p>
            <a:pPr lvl="2"/>
            <a:r>
              <a:rPr lang="en-US" dirty="0" smtClean="0"/>
              <a:t>“Purchase a seat” in a local district</a:t>
            </a:r>
          </a:p>
          <a:p>
            <a:pPr lvl="2"/>
            <a:r>
              <a:rPr lang="en-US" dirty="0" smtClean="0"/>
              <a:t>CDE Approved, Nonpublic School (NPS)</a:t>
            </a:r>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13</a:t>
            </a:fld>
            <a:endParaRPr lang="en-US" dirty="0"/>
          </a:p>
        </p:txBody>
      </p:sp>
    </p:spTree>
    <p:extLst>
      <p:ext uri="{BB962C8B-B14F-4D97-AF65-F5344CB8AC3E}">
        <p14:creationId xmlns:p14="http://schemas.microsoft.com/office/powerpoint/2010/main" val="225681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smtClean="0"/>
              <a:t>If Independent study is found to be an appropriate placement, the charter assumes full responsibility for providing quality and compliant special education programs and services, while ensuring that all eligible students receive FAPE as required by law. This means the charter school is responsible for providing supplementary and related supports and services to all students that require such services- despite geographical or other barriers. In addition, in cases where the IEP team determines that an independent study program is not appropriate for a particular student, the charter is responsible for identifying and providing an appropriate program or placement for the student. </a:t>
            </a:r>
          </a:p>
          <a:p>
            <a:endParaRPr lang="en-US" dirty="0"/>
          </a:p>
        </p:txBody>
      </p:sp>
      <p:sp>
        <p:nvSpPr>
          <p:cNvPr id="2" name="Title 1"/>
          <p:cNvSpPr>
            <a:spLocks noGrp="1"/>
          </p:cNvSpPr>
          <p:nvPr>
            <p:ph type="title"/>
          </p:nvPr>
        </p:nvSpPr>
        <p:spPr/>
        <p:txBody>
          <a:bodyPr>
            <a:normAutofit fontScale="90000"/>
          </a:bodyPr>
          <a:lstStyle/>
          <a:p>
            <a:r>
              <a:rPr lang="en-US" dirty="0" smtClean="0"/>
              <a:t>Fine Balance</a:t>
            </a:r>
            <a:endParaRPr lang="en-US" dirty="0"/>
          </a:p>
        </p:txBody>
      </p:sp>
      <p:sp>
        <p:nvSpPr>
          <p:cNvPr id="14" name="Text Placeholder 13"/>
          <p:cNvSpPr>
            <a:spLocks noGrp="1"/>
          </p:cNvSpPr>
          <p:nvPr>
            <p:ph type="body" sz="quarter" idx="15"/>
          </p:nvPr>
        </p:nvSpPr>
        <p:spPr>
          <a:xfrm>
            <a:off x="6000749" y="572878"/>
            <a:ext cx="6168668" cy="514350"/>
          </a:xfrm>
        </p:spPr>
        <p:txBody>
          <a:bodyPr>
            <a:normAutofit fontScale="92500"/>
          </a:bodyPr>
          <a:lstStyle/>
          <a:p>
            <a:r>
              <a:rPr lang="en-US" dirty="0" smtClean="0"/>
              <a:t>Equal Enrollment vs. Student Needs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14</a:t>
            </a:fld>
            <a:endParaRPr lang="en-US" dirty="0"/>
          </a:p>
        </p:txBody>
      </p:sp>
    </p:spTree>
    <p:extLst>
      <p:ext uri="{BB962C8B-B14F-4D97-AF65-F5344CB8AC3E}">
        <p14:creationId xmlns:p14="http://schemas.microsoft.com/office/powerpoint/2010/main" val="231364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smtClean="0"/>
              <a:t>Independent Study is not about WHO you serve, it is about HOW you serve.</a:t>
            </a:r>
          </a:p>
          <a:p>
            <a:r>
              <a:rPr lang="en-US" smtClean="0"/>
              <a:t>Personalized Learning can enhance Independent Study and be the right fit for some students with disabilities, but may not be appropriate for all students with disabilities.</a:t>
            </a:r>
          </a:p>
          <a:p>
            <a:r>
              <a:rPr lang="en-US" smtClean="0"/>
              <a:t>“Carmax” Approach:—we take “all” students and work with them based on their unique needs (or support alternative placements).  </a:t>
            </a:r>
          </a:p>
          <a:p>
            <a:endParaRPr lang="en-US" dirty="0"/>
          </a:p>
        </p:txBody>
      </p:sp>
      <p:sp>
        <p:nvSpPr>
          <p:cNvPr id="2" name="Title 1"/>
          <p:cNvSpPr>
            <a:spLocks noGrp="1"/>
          </p:cNvSpPr>
          <p:nvPr>
            <p:ph type="title"/>
          </p:nvPr>
        </p:nvSpPr>
        <p:spPr/>
        <p:txBody>
          <a:bodyPr>
            <a:normAutofit fontScale="90000"/>
          </a:bodyPr>
          <a:lstStyle/>
          <a:p>
            <a:r>
              <a:rPr lang="en-US" smtClean="0"/>
              <a:t>Equal Access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15</a:t>
            </a:fld>
            <a:endParaRPr lang="en-US" dirty="0"/>
          </a:p>
        </p:txBody>
      </p:sp>
      <p:pic>
        <p:nvPicPr>
          <p:cNvPr id="7" name="Picture 6"/>
          <p:cNvPicPr>
            <a:picLocks noChangeAspect="1"/>
          </p:cNvPicPr>
          <p:nvPr/>
        </p:nvPicPr>
        <p:blipFill>
          <a:blip r:embed="rId3"/>
          <a:stretch>
            <a:fillRect/>
          </a:stretch>
        </p:blipFill>
        <p:spPr>
          <a:xfrm>
            <a:off x="6986804" y="5019987"/>
            <a:ext cx="3569471" cy="1749120"/>
          </a:xfrm>
          <a:prstGeom prst="rect">
            <a:avLst/>
          </a:prstGeom>
        </p:spPr>
      </p:pic>
      <p:pic>
        <p:nvPicPr>
          <p:cNvPr id="8" name="Picture 7"/>
          <p:cNvPicPr>
            <a:picLocks noChangeAspect="1"/>
          </p:cNvPicPr>
          <p:nvPr/>
        </p:nvPicPr>
        <p:blipFill>
          <a:blip r:embed="rId4"/>
          <a:stretch>
            <a:fillRect/>
          </a:stretch>
        </p:blipFill>
        <p:spPr>
          <a:xfrm>
            <a:off x="2551892" y="5019987"/>
            <a:ext cx="3540370" cy="1769456"/>
          </a:xfrm>
          <a:prstGeom prst="rect">
            <a:avLst/>
          </a:prstGeom>
        </p:spPr>
      </p:pic>
      <p:cxnSp>
        <p:nvCxnSpPr>
          <p:cNvPr id="11" name="Straight Connector 10"/>
          <p:cNvCxnSpPr/>
          <p:nvPr/>
        </p:nvCxnSpPr>
        <p:spPr>
          <a:xfrm>
            <a:off x="6649312" y="4702345"/>
            <a:ext cx="4244453" cy="2066762"/>
          </a:xfrm>
          <a:prstGeom prst="line">
            <a:avLst/>
          </a:prstGeom>
          <a:ln w="762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3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4"/>
            <p:extLst/>
          </p:nvPr>
        </p:nvGraphicFramePr>
        <p:xfrm>
          <a:off x="1657350" y="1400175"/>
          <a:ext cx="10382250" cy="518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4000" dirty="0" smtClean="0"/>
              <a:t>Independent Study</a:t>
            </a:r>
            <a:endParaRPr lang="en-US" sz="4000" dirty="0"/>
          </a:p>
        </p:txBody>
      </p:sp>
      <p:sp>
        <p:nvSpPr>
          <p:cNvPr id="5" name="Text Placeholder 4"/>
          <p:cNvSpPr>
            <a:spLocks noGrp="1"/>
          </p:cNvSpPr>
          <p:nvPr>
            <p:ph type="body" sz="quarter" idx="15"/>
          </p:nvPr>
        </p:nvSpPr>
        <p:spPr/>
        <p:txBody>
          <a:bodyPr/>
          <a:lstStyle/>
          <a:p>
            <a:r>
              <a:rPr lang="en-US" dirty="0" smtClean="0"/>
              <a:t>Elements of Personalized Learning</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16</a:t>
            </a:fld>
            <a:endParaRPr lang="en-US" dirty="0"/>
          </a:p>
        </p:txBody>
      </p:sp>
    </p:spTree>
    <p:extLst>
      <p:ext uri="{BB962C8B-B14F-4D97-AF65-F5344CB8AC3E}">
        <p14:creationId xmlns:p14="http://schemas.microsoft.com/office/powerpoint/2010/main" val="53482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66982" y="0"/>
            <a:ext cx="10825018"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7204" y="385634"/>
            <a:ext cx="6083123" cy="701594"/>
          </a:xfrm>
        </p:spPr>
        <p:txBody>
          <a:bodyPr>
            <a:normAutofit fontScale="90000"/>
          </a:bodyPr>
          <a:lstStyle/>
          <a:p>
            <a:r>
              <a:rPr lang="en-US" dirty="0"/>
              <a:t>Independent Study</a:t>
            </a:r>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17</a:t>
            </a:fld>
            <a:endParaRPr lang="en-US" dirty="0"/>
          </a:p>
        </p:txBody>
      </p:sp>
      <p:graphicFrame>
        <p:nvGraphicFramePr>
          <p:cNvPr id="9" name="Diagram 8"/>
          <p:cNvGraphicFramePr/>
          <p:nvPr>
            <p:extLst>
              <p:ext uri="{D42A27DB-BD31-4B8C-83A1-F6EECF244321}">
                <p14:modId xmlns:p14="http://schemas.microsoft.com/office/powerpoint/2010/main" val="855238933"/>
              </p:ext>
            </p:extLst>
          </p:nvPr>
        </p:nvGraphicFramePr>
        <p:xfrm>
          <a:off x="1645145" y="1207477"/>
          <a:ext cx="8948971" cy="5513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7837812" y="1087228"/>
            <a:ext cx="3936357" cy="2800767"/>
          </a:xfrm>
          <a:prstGeom prst="rect">
            <a:avLst/>
          </a:prstGeom>
        </p:spPr>
        <p:txBody>
          <a:bodyPr wrap="square">
            <a:spAutoFit/>
          </a:bodyPr>
          <a:lstStyle/>
          <a:p>
            <a:r>
              <a:rPr lang="en-US" sz="2400" dirty="0"/>
              <a:t>Independent study is established by local governing boards as an alternative delivery method for providing instruction in the core curriculum.</a:t>
            </a:r>
            <a:r>
              <a:rPr lang="en-US" dirty="0"/>
              <a:t> </a:t>
            </a:r>
            <a:endParaRPr lang="en-US" dirty="0" smtClean="0"/>
          </a:p>
          <a:p>
            <a:endParaRPr lang="en-US" dirty="0"/>
          </a:p>
          <a:p>
            <a:pPr algn="r"/>
            <a:r>
              <a:rPr lang="en-US" sz="1400" dirty="0"/>
              <a:t>EC Section 51745(a)(1–5) </a:t>
            </a:r>
          </a:p>
        </p:txBody>
      </p:sp>
    </p:spTree>
    <p:extLst>
      <p:ext uri="{BB962C8B-B14F-4D97-AF65-F5344CB8AC3E}">
        <p14:creationId xmlns:p14="http://schemas.microsoft.com/office/powerpoint/2010/main" val="171967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smtClean="0"/>
              <a:t>While an LEA/district cannot compel the attendance of parents in the same way it can require attendance of its own personnel or contractors, it must ensure that parents are invited and strongly encouraged to attend. </a:t>
            </a:r>
          </a:p>
          <a:p>
            <a:endParaRPr lang="en-US" dirty="0" smtClean="0"/>
          </a:p>
          <a:p>
            <a:r>
              <a:rPr lang="en-US" dirty="0" smtClean="0"/>
              <a:t>IDEA regulations state that IEP team meetings can proceed without a parent in attendance only when the LEA/district "is unable to convince the parents that they should attend."</a:t>
            </a:r>
          </a:p>
          <a:p>
            <a:pPr marL="457200" lvl="1" indent="0">
              <a:buNone/>
            </a:pPr>
            <a:r>
              <a:rPr lang="en-US" sz="1600" dirty="0" smtClean="0"/>
              <a:t>34 CFR 300.322 (d)</a:t>
            </a:r>
            <a:endParaRPr lang="en-US" sz="1600" dirty="0" smtClean="0">
              <a:hlinkClick r:id=""/>
            </a:endParaRPr>
          </a:p>
          <a:p>
            <a:endParaRPr lang="en-US" dirty="0" smtClean="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IEP Meetings: </a:t>
            </a:r>
            <a:endParaRPr lang="en-US" dirty="0"/>
          </a:p>
        </p:txBody>
      </p:sp>
      <p:sp>
        <p:nvSpPr>
          <p:cNvPr id="12" name="Text Placeholder 11"/>
          <p:cNvSpPr>
            <a:spLocks noGrp="1"/>
          </p:cNvSpPr>
          <p:nvPr>
            <p:ph type="body" sz="quarter" idx="15"/>
          </p:nvPr>
        </p:nvSpPr>
        <p:spPr/>
        <p:txBody>
          <a:bodyPr/>
          <a:lstStyle/>
          <a:p>
            <a:r>
              <a:rPr lang="en-US" dirty="0" smtClean="0"/>
              <a:t>Attendance</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18</a:t>
            </a:fld>
            <a:endParaRPr lang="en-US" dirty="0"/>
          </a:p>
        </p:txBody>
      </p:sp>
      <p:pic>
        <p:nvPicPr>
          <p:cNvPr id="6" name="Picture 5"/>
          <p:cNvPicPr>
            <a:picLocks noChangeAspect="1"/>
          </p:cNvPicPr>
          <p:nvPr/>
        </p:nvPicPr>
        <p:blipFill>
          <a:blip r:embed="rId3"/>
          <a:stretch>
            <a:fillRect/>
          </a:stretch>
        </p:blipFill>
        <p:spPr>
          <a:xfrm>
            <a:off x="9252599" y="5098473"/>
            <a:ext cx="2448142" cy="1623002"/>
          </a:xfrm>
          <a:prstGeom prst="rect">
            <a:avLst/>
          </a:prstGeom>
        </p:spPr>
      </p:pic>
    </p:spTree>
    <p:extLst>
      <p:ext uri="{BB962C8B-B14F-4D97-AF65-F5344CB8AC3E}">
        <p14:creationId xmlns:p14="http://schemas.microsoft.com/office/powerpoint/2010/main" val="202519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38150" y="1671637"/>
            <a:ext cx="10382250" cy="5186363"/>
          </a:xfrm>
        </p:spPr>
        <p:txBody>
          <a:bodyPr>
            <a:normAutofit/>
          </a:bodyPr>
          <a:lstStyle/>
          <a:p>
            <a:pPr marL="1371600" lvl="3" indent="0">
              <a:buNone/>
            </a:pPr>
            <a:r>
              <a:rPr lang="en-US" sz="2400" dirty="0" smtClean="0"/>
              <a:t>Districts/LEAs must keep records of the attempts to secure a mutually agreeable time and place for the IEP meeting. Specifically the district/LEA must keep:</a:t>
            </a:r>
          </a:p>
          <a:p>
            <a:pPr lvl="4"/>
            <a:r>
              <a:rPr lang="en-US" sz="2400" dirty="0" smtClean="0"/>
              <a:t>Detailed records of telephone calls made or attempted and the results of those calls;</a:t>
            </a:r>
          </a:p>
          <a:p>
            <a:pPr lvl="4"/>
            <a:r>
              <a:rPr lang="en-US" sz="2400" dirty="0" smtClean="0"/>
              <a:t>Copies of correspondence sent to the parents and any responses received; and</a:t>
            </a:r>
          </a:p>
          <a:p>
            <a:pPr lvl="4"/>
            <a:r>
              <a:rPr lang="en-US" sz="2400" dirty="0" smtClean="0"/>
              <a:t>Detailed records of visits made to the parent's home or place of employment and the results of those visits. </a:t>
            </a:r>
          </a:p>
          <a:p>
            <a:pPr marL="1828800" lvl="4" indent="0">
              <a:buNone/>
            </a:pPr>
            <a:r>
              <a:rPr lang="en-US" sz="2400" dirty="0" smtClean="0"/>
              <a:t>						</a:t>
            </a:r>
            <a:r>
              <a:rPr lang="en-US" sz="1600" dirty="0" smtClean="0"/>
              <a:t>34 CFR 300.322 (d)</a:t>
            </a:r>
            <a:endParaRPr lang="en-US" sz="1600" dirty="0"/>
          </a:p>
        </p:txBody>
      </p:sp>
      <p:sp>
        <p:nvSpPr>
          <p:cNvPr id="2" name="Title 1"/>
          <p:cNvSpPr>
            <a:spLocks noGrp="1"/>
          </p:cNvSpPr>
          <p:nvPr>
            <p:ph type="title"/>
          </p:nvPr>
        </p:nvSpPr>
        <p:spPr/>
        <p:txBody>
          <a:bodyPr>
            <a:normAutofit fontScale="90000"/>
          </a:bodyPr>
          <a:lstStyle/>
          <a:p>
            <a:r>
              <a:rPr lang="en-US" dirty="0" smtClean="0"/>
              <a:t>IEP Meetings</a:t>
            </a:r>
            <a:endParaRPr lang="en-US" dirty="0"/>
          </a:p>
        </p:txBody>
      </p:sp>
      <p:sp>
        <p:nvSpPr>
          <p:cNvPr id="12" name="Text Placeholder 11"/>
          <p:cNvSpPr>
            <a:spLocks noGrp="1"/>
          </p:cNvSpPr>
          <p:nvPr>
            <p:ph type="body" sz="quarter" idx="15"/>
          </p:nvPr>
        </p:nvSpPr>
        <p:spPr/>
        <p:txBody>
          <a:bodyPr>
            <a:noAutofit/>
          </a:bodyPr>
          <a:lstStyle/>
          <a:p>
            <a:r>
              <a:rPr lang="en-US" sz="3600" dirty="0" smtClean="0"/>
              <a:t>Attendance</a:t>
            </a:r>
            <a:endParaRPr lang="en-US" sz="36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19</a:t>
            </a:fld>
            <a:endParaRPr lang="en-US" dirty="0"/>
          </a:p>
        </p:txBody>
      </p:sp>
    </p:spTree>
    <p:extLst>
      <p:ext uri="{BB962C8B-B14F-4D97-AF65-F5344CB8AC3E}">
        <p14:creationId xmlns:p14="http://schemas.microsoft.com/office/powerpoint/2010/main" val="3700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fontScale="92500" lnSpcReduction="10000"/>
          </a:bodyPr>
          <a:lstStyle/>
          <a:p>
            <a:r>
              <a:rPr lang="en-US" sz="1500" dirty="0" smtClean="0"/>
              <a:t>Eligibility</a:t>
            </a:r>
          </a:p>
        </p:txBody>
      </p:sp>
      <p:sp>
        <p:nvSpPr>
          <p:cNvPr id="12" name="Text Placeholder 11"/>
          <p:cNvSpPr>
            <a:spLocks noGrp="1"/>
          </p:cNvSpPr>
          <p:nvPr>
            <p:ph type="body" sz="quarter" idx="11"/>
          </p:nvPr>
        </p:nvSpPr>
        <p:spPr/>
        <p:txBody>
          <a:bodyPr>
            <a:normAutofit fontScale="92500" lnSpcReduction="20000"/>
          </a:bodyPr>
          <a:lstStyle/>
          <a:p>
            <a:r>
              <a:rPr lang="en-US" sz="1500" dirty="0">
                <a:solidFill>
                  <a:schemeClr val="bg2">
                    <a:lumMod val="10000"/>
                  </a:schemeClr>
                </a:solidFill>
              </a:rPr>
              <a:t>Virtual IEP </a:t>
            </a:r>
            <a:r>
              <a:rPr lang="en-US" sz="1500" dirty="0" smtClean="0">
                <a:solidFill>
                  <a:schemeClr val="bg2">
                    <a:lumMod val="10000"/>
                  </a:schemeClr>
                </a:solidFill>
              </a:rPr>
              <a:t>Meetings</a:t>
            </a:r>
            <a:endParaRPr lang="en-US" sz="1500" dirty="0">
              <a:solidFill>
                <a:schemeClr val="bg2">
                  <a:lumMod val="10000"/>
                </a:schemeClr>
              </a:solidFill>
            </a:endParaRPr>
          </a:p>
        </p:txBody>
      </p:sp>
      <p:sp>
        <p:nvSpPr>
          <p:cNvPr id="13" name="Text Placeholder 12"/>
          <p:cNvSpPr>
            <a:spLocks noGrp="1"/>
          </p:cNvSpPr>
          <p:nvPr>
            <p:ph type="body" sz="quarter" idx="12"/>
          </p:nvPr>
        </p:nvSpPr>
        <p:spPr/>
        <p:txBody>
          <a:bodyPr>
            <a:normAutofit fontScale="92500" lnSpcReduction="10000"/>
          </a:bodyPr>
          <a:lstStyle/>
          <a:p>
            <a:r>
              <a:rPr lang="en-US" sz="1500" dirty="0">
                <a:solidFill>
                  <a:schemeClr val="bg2">
                    <a:lumMod val="10000"/>
                  </a:schemeClr>
                </a:solidFill>
              </a:rPr>
              <a:t>Determining </a:t>
            </a:r>
            <a:r>
              <a:rPr lang="en-US" sz="1500" dirty="0" smtClean="0">
                <a:solidFill>
                  <a:schemeClr val="bg2">
                    <a:lumMod val="10000"/>
                  </a:schemeClr>
                </a:solidFill>
              </a:rPr>
              <a:t>Services</a:t>
            </a:r>
            <a:endParaRPr lang="en-US" sz="1500" dirty="0">
              <a:solidFill>
                <a:schemeClr val="bg2">
                  <a:lumMod val="10000"/>
                </a:schemeClr>
              </a:solidFill>
            </a:endParaRPr>
          </a:p>
        </p:txBody>
      </p:sp>
      <p:sp>
        <p:nvSpPr>
          <p:cNvPr id="14" name="Text Placeholder 13"/>
          <p:cNvSpPr>
            <a:spLocks noGrp="1"/>
          </p:cNvSpPr>
          <p:nvPr>
            <p:ph type="body" sz="quarter" idx="13"/>
          </p:nvPr>
        </p:nvSpPr>
        <p:spPr/>
        <p:txBody>
          <a:bodyPr/>
          <a:lstStyle/>
          <a:p>
            <a:r>
              <a:rPr lang="en-US" dirty="0" smtClean="0"/>
              <a:t>OVERVIEW</a:t>
            </a:r>
            <a:endParaRPr lang="en-US" dirty="0"/>
          </a:p>
        </p:txBody>
      </p:sp>
      <p:sp>
        <p:nvSpPr>
          <p:cNvPr id="15" name="Text Placeholder 14"/>
          <p:cNvSpPr>
            <a:spLocks noGrp="1"/>
          </p:cNvSpPr>
          <p:nvPr>
            <p:ph type="body" sz="quarter" idx="14"/>
          </p:nvPr>
        </p:nvSpPr>
        <p:spPr/>
        <p:txBody>
          <a:bodyPr>
            <a:noAutofit/>
          </a:bodyPr>
          <a:lstStyle/>
          <a:p>
            <a:r>
              <a:rPr lang="en-US" sz="1500" dirty="0">
                <a:solidFill>
                  <a:schemeClr val="bg2">
                    <a:lumMod val="10000"/>
                  </a:schemeClr>
                </a:solidFill>
              </a:rPr>
              <a:t>Provision of </a:t>
            </a:r>
            <a:r>
              <a:rPr lang="en-US" sz="1500" dirty="0" smtClean="0">
                <a:solidFill>
                  <a:schemeClr val="bg2">
                    <a:lumMod val="10000"/>
                  </a:schemeClr>
                </a:solidFill>
              </a:rPr>
              <a:t>Services</a:t>
            </a:r>
            <a:endParaRPr lang="en-US" sz="1500" dirty="0">
              <a:solidFill>
                <a:schemeClr val="bg2">
                  <a:lumMod val="10000"/>
                </a:schemeClr>
              </a:solidFill>
            </a:endParaRPr>
          </a:p>
        </p:txBody>
      </p:sp>
      <p:sp>
        <p:nvSpPr>
          <p:cNvPr id="16" name="Text Placeholder 15"/>
          <p:cNvSpPr>
            <a:spLocks noGrp="1"/>
          </p:cNvSpPr>
          <p:nvPr>
            <p:ph type="body" sz="quarter" idx="15"/>
          </p:nvPr>
        </p:nvSpPr>
        <p:spPr/>
        <p:txBody>
          <a:bodyPr>
            <a:normAutofit fontScale="92500" lnSpcReduction="10000"/>
          </a:bodyPr>
          <a:lstStyle/>
          <a:p>
            <a:r>
              <a:rPr lang="en-US" sz="1500" dirty="0">
                <a:solidFill>
                  <a:schemeClr val="bg2">
                    <a:lumMod val="10000"/>
                  </a:schemeClr>
                </a:solidFill>
              </a:rPr>
              <a:t>Related </a:t>
            </a:r>
            <a:r>
              <a:rPr lang="en-US" sz="1500" dirty="0" smtClean="0">
                <a:solidFill>
                  <a:schemeClr val="bg2">
                    <a:lumMod val="10000"/>
                  </a:schemeClr>
                </a:solidFill>
              </a:rPr>
              <a:t>Services</a:t>
            </a:r>
            <a:endParaRPr lang="en-US" sz="1500" dirty="0">
              <a:solidFill>
                <a:schemeClr val="bg2">
                  <a:lumMod val="10000"/>
                </a:schemeClr>
              </a:solidFill>
            </a:endParaRPr>
          </a:p>
        </p:txBody>
      </p:sp>
      <p:sp>
        <p:nvSpPr>
          <p:cNvPr id="17" name="Text Placeholder 16"/>
          <p:cNvSpPr>
            <a:spLocks noGrp="1"/>
          </p:cNvSpPr>
          <p:nvPr>
            <p:ph type="body" sz="quarter" idx="16"/>
          </p:nvPr>
        </p:nvSpPr>
        <p:spPr/>
        <p:txBody>
          <a:bodyPr>
            <a:normAutofit fontScale="92500" lnSpcReduction="10000"/>
          </a:bodyPr>
          <a:lstStyle/>
          <a:p>
            <a:r>
              <a:rPr lang="en-US" sz="1500" dirty="0">
                <a:solidFill>
                  <a:schemeClr val="bg2">
                    <a:lumMod val="10000"/>
                  </a:schemeClr>
                </a:solidFill>
              </a:rPr>
              <a:t>Curricular </a:t>
            </a:r>
            <a:r>
              <a:rPr lang="en-US" sz="1500" dirty="0" smtClean="0">
                <a:solidFill>
                  <a:schemeClr val="bg2">
                    <a:lumMod val="10000"/>
                  </a:schemeClr>
                </a:solidFill>
              </a:rPr>
              <a:t>Adaptations</a:t>
            </a:r>
            <a:endParaRPr lang="en-US" sz="1500" dirty="0">
              <a:solidFill>
                <a:schemeClr val="bg2">
                  <a:lumMod val="10000"/>
                </a:schemeClr>
              </a:solidFill>
            </a:endParaRPr>
          </a:p>
        </p:txBody>
      </p:sp>
      <p:sp>
        <p:nvSpPr>
          <p:cNvPr id="19" name="Text Placeholder 18"/>
          <p:cNvSpPr>
            <a:spLocks noGrp="1"/>
          </p:cNvSpPr>
          <p:nvPr>
            <p:ph type="body" sz="quarter" idx="18"/>
          </p:nvPr>
        </p:nvSpPr>
        <p:spPr/>
        <p:txBody>
          <a:bodyPr>
            <a:normAutofit fontScale="55000" lnSpcReduction="20000"/>
          </a:bodyPr>
          <a:lstStyle/>
          <a:p>
            <a:r>
              <a:rPr lang="en-US" sz="2900" b="1" dirty="0"/>
              <a:t>In some situations, Independent Study (IS) programs </a:t>
            </a:r>
          </a:p>
          <a:p>
            <a:r>
              <a:rPr lang="en-US" sz="2900" b="1" dirty="0"/>
              <a:t>may provide an appropriate placement and scope of </a:t>
            </a:r>
          </a:p>
          <a:p>
            <a:r>
              <a:rPr lang="en-US" sz="2900" b="1" dirty="0"/>
              <a:t>services for students with disabilities. Participants will </a:t>
            </a:r>
          </a:p>
          <a:p>
            <a:r>
              <a:rPr lang="en-US" sz="2900" b="1" dirty="0"/>
              <a:t>learn how principles such as least restrictive environment </a:t>
            </a:r>
          </a:p>
          <a:p>
            <a:r>
              <a:rPr lang="en-US" sz="2900" b="1" dirty="0"/>
              <a:t>(LRE), educational benefit, and free and appropriate </a:t>
            </a:r>
          </a:p>
          <a:p>
            <a:r>
              <a:rPr lang="en-US" sz="2900" b="1" dirty="0"/>
              <a:t>public education (FAPE) apply to this increasing popular </a:t>
            </a:r>
          </a:p>
          <a:p>
            <a:r>
              <a:rPr lang="en-US" sz="2900" b="1" dirty="0"/>
              <a:t>educational option.</a:t>
            </a:r>
          </a:p>
          <a:p>
            <a:endParaRPr lang="en-US" dirty="0"/>
          </a:p>
        </p:txBody>
      </p:sp>
      <p:sp>
        <p:nvSpPr>
          <p:cNvPr id="20" name="Text Placeholder 19"/>
          <p:cNvSpPr>
            <a:spLocks noGrp="1"/>
          </p:cNvSpPr>
          <p:nvPr>
            <p:ph type="body" sz="quarter" idx="19"/>
          </p:nvPr>
        </p:nvSpPr>
        <p:spPr/>
        <p:txBody>
          <a:bodyPr>
            <a:normAutofit fontScale="92500" lnSpcReduction="10000"/>
          </a:bodyPr>
          <a:lstStyle/>
          <a:p>
            <a:r>
              <a:rPr lang="en-US" sz="2400" dirty="0" smtClean="0"/>
              <a:t>Identify characteristics of independent study programs</a:t>
            </a:r>
          </a:p>
          <a:p>
            <a:r>
              <a:rPr lang="en-US" sz="2400" dirty="0" smtClean="0"/>
              <a:t>List considerations when a student with an IEP is placed on independent study</a:t>
            </a:r>
          </a:p>
          <a:p>
            <a:r>
              <a:rPr lang="en-US" sz="2400" dirty="0" smtClean="0"/>
              <a:t>Collaborate with parents, teachers, and student to support independent study placements</a:t>
            </a:r>
          </a:p>
          <a:p>
            <a:r>
              <a:rPr lang="en-US" sz="2400" dirty="0" smtClean="0"/>
              <a:t>Describe different service models, curricular adaptations, and overcoming potential barriers when serving students with IEPs in an IS setting.</a:t>
            </a:r>
            <a:endParaRPr lang="en-US" sz="2400" dirty="0"/>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a:t>
            </a:fld>
            <a:endParaRPr lang="en-US" dirty="0"/>
          </a:p>
        </p:txBody>
      </p:sp>
      <p:sp>
        <p:nvSpPr>
          <p:cNvPr id="21" name="Text Placeholder 17"/>
          <p:cNvSpPr>
            <a:spLocks noGrp="1"/>
          </p:cNvSpPr>
          <p:nvPr>
            <p:ph type="body" sz="quarter" idx="17"/>
          </p:nvPr>
        </p:nvSpPr>
        <p:spPr>
          <a:xfrm>
            <a:off x="557213" y="3992582"/>
            <a:ext cx="2320925" cy="263803"/>
          </a:xfrm>
        </p:spPr>
        <p:txBody>
          <a:bodyPr>
            <a:normAutofit fontScale="92500" lnSpcReduction="10000"/>
          </a:bodyPr>
          <a:lstStyle/>
          <a:p>
            <a:pPr>
              <a:buSzPct val="90000"/>
            </a:pPr>
            <a:r>
              <a:rPr lang="en-US" sz="1500" dirty="0">
                <a:solidFill>
                  <a:schemeClr val="bg1">
                    <a:lumMod val="10000"/>
                  </a:schemeClr>
                </a:solidFill>
              </a:rPr>
              <a:t>Alternative Grading</a:t>
            </a:r>
          </a:p>
        </p:txBody>
      </p:sp>
      <p:sp>
        <p:nvSpPr>
          <p:cNvPr id="22" name="Text Placeholder 17"/>
          <p:cNvSpPr>
            <a:spLocks noGrp="1"/>
          </p:cNvSpPr>
          <p:nvPr>
            <p:ph type="body" sz="quarter" idx="17"/>
          </p:nvPr>
        </p:nvSpPr>
        <p:spPr>
          <a:xfrm>
            <a:off x="557212" y="4405327"/>
            <a:ext cx="2320925" cy="263803"/>
          </a:xfrm>
        </p:spPr>
        <p:txBody>
          <a:bodyPr>
            <a:noAutofit/>
          </a:bodyPr>
          <a:lstStyle/>
          <a:p>
            <a:pPr>
              <a:buSzPct val="90000"/>
            </a:pPr>
            <a:r>
              <a:rPr lang="en-US" sz="1500" dirty="0">
                <a:solidFill>
                  <a:schemeClr val="bg1">
                    <a:lumMod val="10000"/>
                  </a:schemeClr>
                </a:solidFill>
              </a:rPr>
              <a:t>Problem-Solving</a:t>
            </a:r>
          </a:p>
        </p:txBody>
      </p:sp>
    </p:spTree>
    <p:extLst>
      <p:ext uri="{BB962C8B-B14F-4D97-AF65-F5344CB8AC3E}">
        <p14:creationId xmlns:p14="http://schemas.microsoft.com/office/powerpoint/2010/main" val="269760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lnSpcReduction="10000"/>
          </a:bodyPr>
          <a:lstStyle/>
          <a:p>
            <a:r>
              <a:rPr lang="en-US" dirty="0" smtClean="0"/>
              <a:t>The district/LEA must take whatever action is necessary to ensure that the parent understands the proceedings of the IEP team meeting, including arranging for an interpreter for parents with deafness or whose native language is other than English.</a:t>
            </a:r>
            <a:r>
              <a:rPr lang="en-US" dirty="0" smtClean="0">
                <a:hlinkClick r:id="rId3"/>
              </a:rPr>
              <a:t> </a:t>
            </a:r>
          </a:p>
          <a:p>
            <a:pPr marL="0" indent="0">
              <a:buNone/>
            </a:pPr>
            <a:r>
              <a:rPr lang="en-US" sz="1700" dirty="0" smtClean="0">
                <a:hlinkClick r:id="rId3"/>
              </a:rPr>
              <a:t>34 CFR 300.322</a:t>
            </a:r>
            <a:r>
              <a:rPr lang="en-US" sz="1700" dirty="0" smtClean="0"/>
              <a:t> (e)</a:t>
            </a:r>
          </a:p>
          <a:p>
            <a:pPr marL="0" indent="0">
              <a:buNone/>
            </a:pPr>
            <a:r>
              <a:rPr lang="en-US" sz="1700" dirty="0" smtClean="0"/>
              <a:t>E.H. v. </a:t>
            </a:r>
            <a:r>
              <a:rPr lang="en-US" sz="1700" dirty="0" err="1" smtClean="0"/>
              <a:t>Tirozzi</a:t>
            </a:r>
            <a:r>
              <a:rPr lang="en-US" sz="1700" dirty="0" smtClean="0"/>
              <a:t> (D. Conn. 1990) </a:t>
            </a:r>
          </a:p>
          <a:p>
            <a:pPr marL="0" indent="0">
              <a:buNone/>
            </a:pPr>
            <a:endParaRPr lang="en-US" dirty="0" smtClean="0"/>
          </a:p>
          <a:p>
            <a:r>
              <a:rPr lang="en-US" dirty="0" smtClean="0"/>
              <a:t>The district/LEA must also make reasonable accommodations for parents’ special needs, the parent is entitled to these accommodations under Section 504 or the ADA. </a:t>
            </a:r>
          </a:p>
          <a:p>
            <a:pPr marL="0" indent="0">
              <a:buNone/>
            </a:pPr>
            <a:r>
              <a:rPr lang="en-US" sz="1700" dirty="0" smtClean="0">
                <a:hlinkClick r:id="rId4"/>
              </a:rPr>
              <a:t>34 CFR 104.4</a:t>
            </a:r>
            <a:r>
              <a:rPr lang="en-US" sz="1700" dirty="0" smtClean="0"/>
              <a:t> ,</a:t>
            </a:r>
            <a:r>
              <a:rPr lang="en-US" sz="1700" dirty="0" smtClean="0">
                <a:hlinkClick r:id="rId5"/>
              </a:rPr>
              <a:t> 34 CFR 104.3</a:t>
            </a:r>
            <a:r>
              <a:rPr lang="en-US" sz="1700" dirty="0" smtClean="0"/>
              <a:t> (k)(4) </a:t>
            </a:r>
          </a:p>
          <a:p>
            <a:pPr marL="0" indent="0">
              <a:buNone/>
            </a:pPr>
            <a:r>
              <a:rPr lang="en-US" sz="1700" dirty="0" smtClean="0"/>
              <a:t>Grapevine-Colleyville (TX) </a:t>
            </a:r>
            <a:r>
              <a:rPr lang="en-US" sz="1700" dirty="0" err="1" smtClean="0"/>
              <a:t>Indep</a:t>
            </a:r>
            <a:r>
              <a:rPr lang="en-US" sz="1700" dirty="0" smtClean="0"/>
              <a:t>. Sch. Dist., (OCR 1996)</a:t>
            </a:r>
            <a:endParaRPr lang="en-US" altLang="en-US" sz="1700" dirty="0" smtClean="0"/>
          </a:p>
          <a:p>
            <a:endParaRPr lang="en-US" dirty="0"/>
          </a:p>
        </p:txBody>
      </p:sp>
      <p:sp>
        <p:nvSpPr>
          <p:cNvPr id="2" name="Title 1"/>
          <p:cNvSpPr>
            <a:spLocks noGrp="1"/>
          </p:cNvSpPr>
          <p:nvPr>
            <p:ph type="title"/>
          </p:nvPr>
        </p:nvSpPr>
        <p:spPr/>
        <p:txBody>
          <a:bodyPr>
            <a:normAutofit fontScale="90000"/>
          </a:bodyPr>
          <a:lstStyle/>
          <a:p>
            <a:r>
              <a:rPr lang="en-US" dirty="0" smtClean="0"/>
              <a:t>IEP Meetings</a:t>
            </a:r>
            <a:endParaRPr lang="en-US" dirty="0"/>
          </a:p>
        </p:txBody>
      </p:sp>
      <p:sp>
        <p:nvSpPr>
          <p:cNvPr id="12" name="Text Placeholder 11"/>
          <p:cNvSpPr>
            <a:spLocks noGrp="1"/>
          </p:cNvSpPr>
          <p:nvPr>
            <p:ph type="body" sz="quarter" idx="15"/>
          </p:nvPr>
        </p:nvSpPr>
        <p:spPr/>
        <p:txBody>
          <a:bodyPr>
            <a:noAutofit/>
          </a:bodyPr>
          <a:lstStyle/>
          <a:p>
            <a:r>
              <a:rPr lang="en-US" sz="3600" dirty="0" smtClean="0"/>
              <a:t>Parent Participation </a:t>
            </a:r>
            <a:endParaRPr lang="en-US" sz="36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20</a:t>
            </a:fld>
            <a:endParaRPr lang="en-US" dirty="0"/>
          </a:p>
        </p:txBody>
      </p:sp>
    </p:spTree>
    <p:extLst>
      <p:ext uri="{BB962C8B-B14F-4D97-AF65-F5344CB8AC3E}">
        <p14:creationId xmlns:p14="http://schemas.microsoft.com/office/powerpoint/2010/main" val="107963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92500"/>
          </a:bodyPr>
          <a:lstStyle/>
          <a:p>
            <a:r>
              <a:rPr lang="en-US" smtClean="0"/>
              <a:t>IDEA requires districts/LEAs to provide for meaningful parental participation in the IEP meeting. This participation should include:</a:t>
            </a:r>
          </a:p>
          <a:p>
            <a:pPr lvl="1"/>
            <a:r>
              <a:rPr lang="en-US" smtClean="0"/>
              <a:t>Consideration of parents' suggestions and, to the extent appropriate, incorporating them into the IEP. </a:t>
            </a:r>
          </a:p>
          <a:p>
            <a:pPr lvl="1"/>
            <a:r>
              <a:rPr lang="en-US" smtClean="0"/>
              <a:t>Consideration of any IEE, a discussion of placement options, and answering parents' questions. </a:t>
            </a:r>
          </a:p>
          <a:p>
            <a:pPr lvl="1"/>
            <a:endParaRPr lang="en-US" smtClean="0"/>
          </a:p>
          <a:p>
            <a:r>
              <a:rPr lang="en-US" smtClean="0"/>
              <a:t>Consider limitations of technology; ensure often that parent can hear and understand the IEP meeting proceedings. </a:t>
            </a:r>
          </a:p>
          <a:p>
            <a:endParaRPr lang="en-US" smtClean="0"/>
          </a:p>
          <a:p>
            <a:r>
              <a:rPr lang="en-US" smtClean="0"/>
              <a:t>Offer alternatives (phone calls or other options) to remedy communication and ensure parent participation.</a:t>
            </a:r>
            <a:endParaRPr lang="en-US" dirty="0"/>
          </a:p>
        </p:txBody>
      </p:sp>
      <p:sp>
        <p:nvSpPr>
          <p:cNvPr id="2" name="Title 1"/>
          <p:cNvSpPr>
            <a:spLocks noGrp="1"/>
          </p:cNvSpPr>
          <p:nvPr>
            <p:ph type="title"/>
          </p:nvPr>
        </p:nvSpPr>
        <p:spPr/>
        <p:txBody>
          <a:bodyPr>
            <a:normAutofit/>
          </a:bodyPr>
          <a:lstStyle/>
          <a:p>
            <a:r>
              <a:rPr lang="en-US" sz="4000" dirty="0" smtClean="0"/>
              <a:t>Parent Participation</a:t>
            </a:r>
            <a:endParaRPr lang="en-US" sz="40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21</a:t>
            </a:fld>
            <a:endParaRPr lang="en-US" dirty="0"/>
          </a:p>
        </p:txBody>
      </p:sp>
    </p:spTree>
    <p:extLst>
      <p:ext uri="{BB962C8B-B14F-4D97-AF65-F5344CB8AC3E}">
        <p14:creationId xmlns:p14="http://schemas.microsoft.com/office/powerpoint/2010/main" val="363231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Required IEP Team Members</a:t>
            </a:r>
            <a:endParaRPr lang="en-US" dirty="0"/>
          </a:p>
        </p:txBody>
      </p:sp>
      <p:sp>
        <p:nvSpPr>
          <p:cNvPr id="3" name="Content Placeholder 2"/>
          <p:cNvSpPr>
            <a:spLocks noGrp="1"/>
          </p:cNvSpPr>
          <p:nvPr>
            <p:ph sz="quarter" idx="14"/>
          </p:nvPr>
        </p:nvSpPr>
        <p:spPr/>
        <p:txBody>
          <a:bodyPr>
            <a:normAutofit fontScale="70000" lnSpcReduction="20000"/>
          </a:bodyPr>
          <a:lstStyle/>
          <a:p>
            <a:r>
              <a:rPr lang="en-US" smtClean="0"/>
              <a:t>The parents of the child.</a:t>
            </a:r>
          </a:p>
          <a:p>
            <a:r>
              <a:rPr lang="en-US" smtClean="0"/>
              <a:t>Not less than one general education teacher of the child (if the child is or may be participating in the general education environment).</a:t>
            </a:r>
          </a:p>
          <a:p>
            <a:r>
              <a:rPr lang="en-US" smtClean="0"/>
              <a:t>Not less than one special education teacher of the child, or, where appropriate, not less than one special education provider of the child.</a:t>
            </a:r>
          </a:p>
          <a:p>
            <a:r>
              <a:rPr lang="en-US" smtClean="0"/>
              <a:t> A district/LEA representative who: </a:t>
            </a:r>
          </a:p>
          <a:p>
            <a:pPr lvl="1"/>
            <a:r>
              <a:rPr lang="en-US" smtClean="0"/>
              <a:t>is qualified to provide, or supervise the provision of, specially designed instruction to meet the unique needs of children with disabilities; </a:t>
            </a:r>
          </a:p>
          <a:p>
            <a:pPr lvl="1"/>
            <a:r>
              <a:rPr lang="en-US" smtClean="0"/>
              <a:t> is knowledgeable about the general education curriculum; and </a:t>
            </a:r>
          </a:p>
          <a:p>
            <a:pPr lvl="1"/>
            <a:r>
              <a:rPr lang="en-US" smtClean="0"/>
              <a:t>is knowledgeable about the availability of district/LEA resources.</a:t>
            </a:r>
          </a:p>
          <a:p>
            <a:r>
              <a:rPr lang="en-US" smtClean="0"/>
              <a:t>An individual who can interpret the instructional implications of evaluation results.</a:t>
            </a:r>
          </a:p>
          <a:p>
            <a:r>
              <a:rPr lang="en-US" smtClean="0"/>
              <a:t>At the discretion of the parent or the district/LEA, other individuals who have knowledge or special expertise regarding the child, including related services personnel as appropriate.</a:t>
            </a:r>
          </a:p>
          <a:p>
            <a:r>
              <a:rPr lang="en-US" smtClean="0"/>
              <a:t>Whenever appropriate, the child.					</a:t>
            </a:r>
            <a:r>
              <a:rPr lang="en-US" smtClean="0">
                <a:hlinkClick r:id="rId3"/>
              </a:rPr>
              <a:t>34 CFR 300.321</a:t>
            </a:r>
            <a:r>
              <a:rPr lang="en-US" smtClean="0"/>
              <a:t> (a)</a:t>
            </a:r>
            <a:endParaRPr lang="en-US" dirty="0"/>
          </a:p>
        </p:txBody>
      </p:sp>
      <p:sp>
        <p:nvSpPr>
          <p:cNvPr id="11" name="Text Placeholder 10"/>
          <p:cNvSpPr>
            <a:spLocks noGrp="1"/>
          </p:cNvSpPr>
          <p:nvPr>
            <p:ph type="body" sz="quarter" idx="15"/>
          </p:nvPr>
        </p:nvSpPr>
        <p:spPr/>
        <p:txBody>
          <a:bodyPr/>
          <a:lstStyle/>
          <a:p>
            <a:r>
              <a:rPr lang="en-US" dirty="0" smtClean="0"/>
              <a:t>The following are required IEP team members: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22</a:t>
            </a:fld>
            <a:endParaRPr lang="en-US" dirty="0"/>
          </a:p>
        </p:txBody>
      </p:sp>
    </p:spTree>
    <p:extLst>
      <p:ext uri="{BB962C8B-B14F-4D97-AF65-F5344CB8AC3E}">
        <p14:creationId xmlns:p14="http://schemas.microsoft.com/office/powerpoint/2010/main" val="216670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lnSpcReduction="10000"/>
          </a:bodyPr>
          <a:lstStyle/>
          <a:p>
            <a:r>
              <a:rPr lang="en-US" smtClean="0"/>
              <a:t>Interim process:</a:t>
            </a:r>
          </a:p>
          <a:p>
            <a:pPr lvl="1"/>
            <a:r>
              <a:rPr lang="en-US" smtClean="0"/>
              <a:t>Case manager &amp; other service providers review the last signed IEP in order to offer of Free and Appropriate Public Education (FAPE).</a:t>
            </a:r>
          </a:p>
          <a:p>
            <a:pPr lvl="1"/>
            <a:r>
              <a:rPr lang="en-US" smtClean="0"/>
              <a:t>Complete Interim IEP paperwork to provide comparable offer of FAPE.</a:t>
            </a:r>
          </a:p>
          <a:p>
            <a:pPr lvl="1"/>
            <a:r>
              <a:rPr lang="en-US" smtClean="0"/>
              <a:t>May note on Interim IEP “Services based on comparable offer of FAPE will begin immediately on the student’s first day of attendance.”</a:t>
            </a:r>
          </a:p>
          <a:p>
            <a:pPr lvl="1"/>
            <a:r>
              <a:rPr lang="en-US" smtClean="0"/>
              <a:t>Send home a Meeting Notice and hold Interim IEP meeting within 30 days of initial attendance.</a:t>
            </a:r>
          </a:p>
          <a:p>
            <a:pPr lvl="1"/>
            <a:r>
              <a:rPr lang="en-US" smtClean="0"/>
              <a:t>Gather data on student in placement.</a:t>
            </a:r>
          </a:p>
          <a:p>
            <a:pPr lvl="1"/>
            <a:r>
              <a:rPr lang="en-US" smtClean="0"/>
              <a:t>During IEP meeting, update all necessary components of the IEP, including, but not limited to, Present Levels, Goals, Services, Placement, etc.   </a:t>
            </a:r>
            <a:endParaRPr lang="en-US" dirty="0" smtClean="0"/>
          </a:p>
        </p:txBody>
      </p:sp>
      <p:sp>
        <p:nvSpPr>
          <p:cNvPr id="2" name="Title 1"/>
          <p:cNvSpPr>
            <a:spLocks noGrp="1"/>
          </p:cNvSpPr>
          <p:nvPr>
            <p:ph type="title"/>
          </p:nvPr>
        </p:nvSpPr>
        <p:spPr/>
        <p:txBody>
          <a:bodyPr>
            <a:normAutofit/>
          </a:bodyPr>
          <a:lstStyle/>
          <a:p>
            <a:r>
              <a:rPr lang="en-US" sz="3600" dirty="0" smtClean="0"/>
              <a:t>Determining Services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23</a:t>
            </a:fld>
            <a:endParaRPr lang="en-US" dirty="0"/>
          </a:p>
        </p:txBody>
      </p:sp>
    </p:spTree>
    <p:extLst>
      <p:ext uri="{BB962C8B-B14F-4D97-AF65-F5344CB8AC3E}">
        <p14:creationId xmlns:p14="http://schemas.microsoft.com/office/powerpoint/2010/main" val="249735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92500" lnSpcReduction="20000"/>
          </a:bodyPr>
          <a:lstStyle/>
          <a:p>
            <a:r>
              <a:rPr lang="en-US" smtClean="0"/>
              <a:t>The IEP must specify the appropriate content under IDEA and include:</a:t>
            </a:r>
          </a:p>
          <a:p>
            <a:r>
              <a:rPr lang="en-US" smtClean="0"/>
              <a:t>The percentage of time the student will participate in independent study.</a:t>
            </a:r>
          </a:p>
          <a:p>
            <a:r>
              <a:rPr lang="en-US" smtClean="0"/>
              <a:t>The percentage of time to be spent in regular education, if any.</a:t>
            </a:r>
          </a:p>
          <a:p>
            <a:r>
              <a:rPr lang="en-US" smtClean="0"/>
              <a:t>The percentage of time the student will receive special education support.</a:t>
            </a:r>
          </a:p>
          <a:p>
            <a:r>
              <a:rPr lang="en-US" smtClean="0"/>
              <a:t>Discussions of placement options and supports considered in developing an independent study program for a student with special needs.</a:t>
            </a:r>
          </a:p>
          <a:p>
            <a:r>
              <a:rPr lang="en-US" smtClean="0"/>
              <a:t>The academic goals and services that are unique to the needs of the special education student.</a:t>
            </a:r>
          </a:p>
          <a:p>
            <a:r>
              <a:rPr lang="en-US" smtClean="0"/>
              <a:t>The accommodations and related services needed to maximize access in an independent study placement.</a:t>
            </a:r>
          </a:p>
          <a:p>
            <a:endParaRPr lang="en-US" smtClean="0">
              <a:hlinkClick r:id=""/>
            </a:endParaRPr>
          </a:p>
          <a:p>
            <a:endParaRPr lang="en-US" smtClean="0"/>
          </a:p>
          <a:p>
            <a:endParaRPr lang="en-US" dirty="0"/>
          </a:p>
        </p:txBody>
      </p:sp>
      <p:sp>
        <p:nvSpPr>
          <p:cNvPr id="2" name="Title 1"/>
          <p:cNvSpPr>
            <a:spLocks noGrp="1"/>
          </p:cNvSpPr>
          <p:nvPr>
            <p:ph type="title"/>
          </p:nvPr>
        </p:nvSpPr>
        <p:spPr/>
        <p:txBody>
          <a:bodyPr>
            <a:normAutofit fontScale="90000"/>
          </a:bodyPr>
          <a:lstStyle/>
          <a:p>
            <a:r>
              <a:rPr lang="en-US" smtClean="0"/>
              <a:t>IEP Meetings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24</a:t>
            </a:fld>
            <a:endParaRPr lang="en-US" dirty="0"/>
          </a:p>
        </p:txBody>
      </p:sp>
    </p:spTree>
    <p:extLst>
      <p:ext uri="{BB962C8B-B14F-4D97-AF65-F5344CB8AC3E}">
        <p14:creationId xmlns:p14="http://schemas.microsoft.com/office/powerpoint/2010/main" val="8787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1412"/>
            <a:ext cx="12192000" cy="59000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p:txBody>
          <a:bodyPr>
            <a:normAutofit fontScale="90000"/>
          </a:bodyPr>
          <a:lstStyle/>
          <a:p>
            <a:r>
              <a:rPr lang="en-US" dirty="0" smtClean="0"/>
              <a:t>Determining Services</a:t>
            </a:r>
            <a:endParaRPr lang="en-US"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603749819"/>
              </p:ext>
            </p:extLst>
          </p:nvPr>
        </p:nvGraphicFramePr>
        <p:xfrm>
          <a:off x="485775" y="1635125"/>
          <a:ext cx="1125855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p:cNvSpPr>
            <a:spLocks noGrp="1"/>
          </p:cNvSpPr>
          <p:nvPr>
            <p:ph type="body" sz="quarter" idx="15"/>
          </p:nvPr>
        </p:nvSpPr>
        <p:spPr>
          <a:xfrm>
            <a:off x="236396" y="909435"/>
            <a:ext cx="9972674" cy="514350"/>
          </a:xfrm>
        </p:spPr>
        <p:txBody>
          <a:bodyPr/>
          <a:lstStyle/>
          <a:p>
            <a:r>
              <a:rPr lang="en-US" dirty="0" smtClean="0"/>
              <a:t>Continuum of Services and Placement</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25</a:t>
            </a:fld>
            <a:endParaRPr lang="en-US" dirty="0"/>
          </a:p>
        </p:txBody>
      </p:sp>
    </p:spTree>
    <p:extLst>
      <p:ext uri="{BB962C8B-B14F-4D97-AF65-F5344CB8AC3E}">
        <p14:creationId xmlns:p14="http://schemas.microsoft.com/office/powerpoint/2010/main" val="402287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dirty="0" smtClean="0"/>
              <a:t>Least Restrictive Environment (LRE) </a:t>
            </a:r>
            <a:endParaRPr lang="en-US" dirty="0"/>
          </a:p>
        </p:txBody>
      </p:sp>
      <p:sp>
        <p:nvSpPr>
          <p:cNvPr id="11" name="Content Placeholder 2"/>
          <p:cNvSpPr>
            <a:spLocks noGrp="1"/>
          </p:cNvSpPr>
          <p:nvPr>
            <p:ph sz="quarter" idx="14"/>
          </p:nvPr>
        </p:nvSpPr>
        <p:spPr/>
        <p:txBody>
          <a:bodyPr>
            <a:normAutofit fontScale="92500" lnSpcReduction="20000"/>
          </a:bodyPr>
          <a:lstStyle/>
          <a:p>
            <a:endParaRPr lang="en-US" dirty="0" smtClean="0"/>
          </a:p>
          <a:p>
            <a:pPr lvl="0"/>
            <a:r>
              <a:rPr lang="en-US" dirty="0" smtClean="0"/>
              <a:t>The continuum of alternative placements is the range of potential placements in which a district can implement a student's IEP. The continuum begins with the regular classroom and continues to get more restrictive at each placement on the continuum.</a:t>
            </a:r>
            <a:r>
              <a:rPr lang="en-US" dirty="0" smtClean="0">
                <a:hlinkClick r:id="rId3"/>
              </a:rPr>
              <a:t> </a:t>
            </a:r>
            <a:endParaRPr lang="en-US" dirty="0" smtClean="0"/>
          </a:p>
          <a:p>
            <a:pPr marL="0" indent="0">
              <a:buNone/>
            </a:pPr>
            <a:r>
              <a:rPr lang="en-US" dirty="0" smtClean="0"/>
              <a:t> </a:t>
            </a:r>
            <a:r>
              <a:rPr lang="en-US" sz="1700" dirty="0" smtClean="0">
                <a:hlinkClick r:id="rId3"/>
              </a:rPr>
              <a:t>34 CFR 300.115</a:t>
            </a:r>
            <a:r>
              <a:rPr lang="en-US" sz="1700" dirty="0" smtClean="0"/>
              <a:t> (a)</a:t>
            </a:r>
          </a:p>
          <a:p>
            <a:pPr lvl="0"/>
            <a:r>
              <a:rPr lang="en-US" dirty="0" smtClean="0"/>
              <a:t>Generally, a placement is deemed more restrictive the less it resembles a regular classroom environment. However, children with disabilities must not be placed in separate schools merely because of the availability of placement options, administrative convenience, or institutional barriers to providing related services in regular school settings rather than because of their individual needs. </a:t>
            </a:r>
          </a:p>
          <a:p>
            <a:pPr marL="0" indent="0">
              <a:buNone/>
            </a:pPr>
            <a:r>
              <a:rPr lang="en-US" sz="1700" dirty="0" smtClean="0"/>
              <a:t>See Letter to Johnson, (OSERS 1988)</a:t>
            </a:r>
            <a:endParaRPr lang="en-US" sz="1700" dirty="0"/>
          </a:p>
        </p:txBody>
      </p:sp>
      <p:sp>
        <p:nvSpPr>
          <p:cNvPr id="9" name="Text Placeholder 8"/>
          <p:cNvSpPr>
            <a:spLocks noGrp="1"/>
          </p:cNvSpPr>
          <p:nvPr>
            <p:ph type="body" sz="quarter" idx="15"/>
          </p:nvPr>
        </p:nvSpPr>
        <p:spPr/>
        <p:txBody>
          <a:bodyPr/>
          <a:lstStyle/>
          <a:p>
            <a:r>
              <a:rPr lang="en-US" dirty="0" smtClean="0"/>
              <a:t>And Continuum of Services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26</a:t>
            </a:fld>
            <a:endParaRPr lang="en-US" dirty="0"/>
          </a:p>
        </p:txBody>
      </p:sp>
    </p:spTree>
    <p:extLst>
      <p:ext uri="{BB962C8B-B14F-4D97-AF65-F5344CB8AC3E}">
        <p14:creationId xmlns:p14="http://schemas.microsoft.com/office/powerpoint/2010/main" val="25104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48509" y="0"/>
            <a:ext cx="108434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4"/>
          </p:nvPr>
        </p:nvSpPr>
        <p:spPr/>
        <p:txBody>
          <a:bodyPr/>
          <a:lstStyle/>
          <a:p>
            <a:pPr marL="0" indent="0">
              <a:buNone/>
            </a:pPr>
            <a:r>
              <a:rPr lang="en-US" dirty="0" smtClean="0"/>
              <a:t> </a:t>
            </a:r>
            <a:endParaRPr lang="en-US" dirty="0"/>
          </a:p>
        </p:txBody>
      </p:sp>
      <p:sp>
        <p:nvSpPr>
          <p:cNvPr id="10" name="Title 1"/>
          <p:cNvSpPr>
            <a:spLocks noGrp="1"/>
          </p:cNvSpPr>
          <p:nvPr>
            <p:ph type="title"/>
          </p:nvPr>
        </p:nvSpPr>
        <p:spPr/>
        <p:txBody>
          <a:bodyPr>
            <a:normAutofit fontScale="90000"/>
          </a:bodyPr>
          <a:lstStyle/>
          <a:p>
            <a:r>
              <a:rPr lang="en-US" dirty="0" smtClean="0"/>
              <a:t>One Example </a:t>
            </a:r>
            <a:endParaRPr lang="en-US" dirty="0"/>
          </a:p>
        </p:txBody>
      </p:sp>
      <p:sp>
        <p:nvSpPr>
          <p:cNvPr id="9" name="Text Placeholder 8"/>
          <p:cNvSpPr>
            <a:spLocks noGrp="1"/>
          </p:cNvSpPr>
          <p:nvPr>
            <p:ph type="body" sz="quarter" idx="15"/>
          </p:nvPr>
        </p:nvSpPr>
        <p:spPr>
          <a:xfrm>
            <a:off x="6032569" y="580852"/>
            <a:ext cx="6168668" cy="514350"/>
          </a:xfrm>
        </p:spPr>
        <p:txBody>
          <a:bodyPr/>
          <a:lstStyle/>
          <a:p>
            <a:r>
              <a:rPr lang="en-US" dirty="0" smtClean="0">
                <a:solidFill>
                  <a:schemeClr val="tx1"/>
                </a:solidFill>
              </a:rPr>
              <a:t>Continuum of Services </a:t>
            </a:r>
            <a:endParaRPr lang="en-US" dirty="0">
              <a:solidFill>
                <a:schemeClr val="tx1"/>
              </a:solidFill>
            </a:endParaRPr>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27</a:t>
            </a:fld>
            <a:endParaRPr lang="en-US" dirty="0"/>
          </a:p>
        </p:txBody>
      </p:sp>
      <p:graphicFrame>
        <p:nvGraphicFramePr>
          <p:cNvPr id="11" name="Diagram 10"/>
          <p:cNvGraphicFramePr/>
          <p:nvPr>
            <p:extLst>
              <p:ext uri="{D42A27DB-BD31-4B8C-83A1-F6EECF244321}">
                <p14:modId xmlns:p14="http://schemas.microsoft.com/office/powerpoint/2010/main" val="761096487"/>
              </p:ext>
            </p:extLst>
          </p:nvPr>
        </p:nvGraphicFramePr>
        <p:xfrm>
          <a:off x="3251202" y="1265028"/>
          <a:ext cx="5671126" cy="532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Up Arrow 12"/>
          <p:cNvSpPr/>
          <p:nvPr/>
        </p:nvSpPr>
        <p:spPr>
          <a:xfrm rot="10800000">
            <a:off x="8469745" y="1456553"/>
            <a:ext cx="2087418" cy="4956175"/>
          </a:xfrm>
          <a:prstGeom prst="upArrow">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55"/>
          <p:cNvSpPr txBox="1"/>
          <p:nvPr/>
        </p:nvSpPr>
        <p:spPr>
          <a:xfrm rot="5400000">
            <a:off x="7617953" y="3175004"/>
            <a:ext cx="3815757" cy="8178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200"/>
              </a:spcBef>
              <a:spcAft>
                <a:spcPts val="800"/>
              </a:spcAft>
            </a:pPr>
            <a:r>
              <a:rPr lang="en-US" sz="1200" kern="1000" dirty="0">
                <a:solidFill>
                  <a:srgbClr val="595959"/>
                </a:solidFill>
                <a:effectLst/>
                <a:ea typeface="Cambria" panose="02040503050406030204" pitchFamily="18" charset="0"/>
                <a:cs typeface="Times New Roman" panose="02020603050405020304" pitchFamily="18" charset="0"/>
              </a:rPr>
              <a:t>Consider moving a student down the continuum of alternative placements only one setting at a time and only as far as is necessary for student to gain Educational Benefit.</a:t>
            </a:r>
          </a:p>
        </p:txBody>
      </p:sp>
    </p:spTree>
    <p:extLst>
      <p:ext uri="{BB962C8B-B14F-4D97-AF65-F5344CB8AC3E}">
        <p14:creationId xmlns:p14="http://schemas.microsoft.com/office/powerpoint/2010/main" val="1381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21412"/>
            <a:ext cx="12192000" cy="57086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p:txBody>
          <a:bodyPr>
            <a:normAutofit fontScale="90000"/>
          </a:bodyPr>
          <a:lstStyle/>
          <a:p>
            <a:r>
              <a:rPr lang="en-US" dirty="0" smtClean="0"/>
              <a:t>Determining Services</a:t>
            </a:r>
            <a:endParaRPr lang="en-US" dirty="0"/>
          </a:p>
        </p:txBody>
      </p:sp>
      <p:sp>
        <p:nvSpPr>
          <p:cNvPr id="8" name="Content Placeholder 7"/>
          <p:cNvSpPr>
            <a:spLocks noGrp="1"/>
          </p:cNvSpPr>
          <p:nvPr>
            <p:ph sz="quarter" idx="14"/>
          </p:nvPr>
        </p:nvSpPr>
        <p:spPr>
          <a:xfrm>
            <a:off x="2068392" y="2012991"/>
            <a:ext cx="11258550" cy="4708484"/>
          </a:xfrm>
        </p:spPr>
        <p:txBody>
          <a:bodyPr/>
          <a:lstStyle/>
          <a:p>
            <a:pPr marL="0" indent="0">
              <a:buNone/>
            </a:pPr>
            <a:r>
              <a:rPr lang="en-US" dirty="0"/>
              <a:t> </a:t>
            </a:r>
            <a:r>
              <a:rPr lang="en-US" dirty="0" smtClean="0"/>
              <a:t> </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28</a:t>
            </a:fld>
            <a:endParaRPr lang="en-US" dirty="0"/>
          </a:p>
        </p:txBody>
      </p:sp>
      <p:graphicFrame>
        <p:nvGraphicFramePr>
          <p:cNvPr id="16" name="Diagram 15"/>
          <p:cNvGraphicFramePr/>
          <p:nvPr>
            <p:extLst>
              <p:ext uri="{D42A27DB-BD31-4B8C-83A1-F6EECF244321}">
                <p14:modId xmlns:p14="http://schemas.microsoft.com/office/powerpoint/2010/main" val="2094403923"/>
              </p:ext>
            </p:extLst>
          </p:nvPr>
        </p:nvGraphicFramePr>
        <p:xfrm>
          <a:off x="1889121" y="1133975"/>
          <a:ext cx="7772400" cy="5091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1285906012"/>
              </p:ext>
            </p:extLst>
          </p:nvPr>
        </p:nvGraphicFramePr>
        <p:xfrm>
          <a:off x="-1" y="1133974"/>
          <a:ext cx="4885625" cy="5091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1242275884"/>
              </p:ext>
            </p:extLst>
          </p:nvPr>
        </p:nvGraphicFramePr>
        <p:xfrm>
          <a:off x="6216073" y="1130167"/>
          <a:ext cx="5975927" cy="50951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7573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1412"/>
            <a:ext cx="12192000" cy="59000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mtClean="0"/>
              <a:t>Provision of Services:  Who?</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29</a:t>
            </a:fld>
            <a:endParaRPr lang="en-US" dirty="0"/>
          </a:p>
        </p:txBody>
      </p:sp>
      <p:graphicFrame>
        <p:nvGraphicFramePr>
          <p:cNvPr id="10" name="Diagram 9"/>
          <p:cNvGraphicFramePr/>
          <p:nvPr>
            <p:extLst>
              <p:ext uri="{D42A27DB-BD31-4B8C-83A1-F6EECF244321}">
                <p14:modId xmlns:p14="http://schemas.microsoft.com/office/powerpoint/2010/main" val="1622744196"/>
              </p:ext>
            </p:extLst>
          </p:nvPr>
        </p:nvGraphicFramePr>
        <p:xfrm>
          <a:off x="-421840" y="954772"/>
          <a:ext cx="9750568" cy="5268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7093527" y="1511480"/>
            <a:ext cx="4710546" cy="1631216"/>
          </a:xfrm>
          <a:prstGeom prst="rect">
            <a:avLst/>
          </a:prstGeom>
          <a:noFill/>
          <a:ln w="28575">
            <a:solidFill>
              <a:schemeClr val="tx1"/>
            </a:solidFill>
          </a:ln>
        </p:spPr>
        <p:txBody>
          <a:bodyPr wrap="square" rtlCol="0">
            <a:spAutoFit/>
          </a:bodyPr>
          <a:lstStyle/>
          <a:p>
            <a:r>
              <a:rPr lang="en-US" sz="2800" dirty="0" smtClean="0"/>
              <a:t>Services may be provided by:</a:t>
            </a:r>
            <a:endParaRPr lang="en-US" sz="2400" dirty="0" smtClean="0"/>
          </a:p>
          <a:p>
            <a:pPr marL="285750" indent="-285750">
              <a:buFont typeface="Arial" panose="020B0604020202020204" pitchFamily="34" charset="0"/>
              <a:buChar char="•"/>
            </a:pPr>
            <a:r>
              <a:rPr lang="en-US" sz="2400" dirty="0"/>
              <a:t>E</a:t>
            </a:r>
            <a:r>
              <a:rPr lang="en-US" sz="2400" dirty="0" smtClean="0"/>
              <a:t>mployees of the LEA</a:t>
            </a:r>
          </a:p>
          <a:p>
            <a:pPr marL="285750" indent="-285750">
              <a:buFont typeface="Arial" panose="020B0604020202020204" pitchFamily="34" charset="0"/>
              <a:buChar char="•"/>
            </a:pPr>
            <a:r>
              <a:rPr lang="en-US" sz="2400" dirty="0" smtClean="0"/>
              <a:t>Nonpublic Agency (NPA), with the exception of SAI services</a:t>
            </a:r>
            <a:endParaRPr lang="en-US" sz="2400" dirty="0"/>
          </a:p>
        </p:txBody>
      </p:sp>
    </p:spTree>
    <p:extLst>
      <p:ext uri="{BB962C8B-B14F-4D97-AF65-F5344CB8AC3E}">
        <p14:creationId xmlns:p14="http://schemas.microsoft.com/office/powerpoint/2010/main" val="245617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6023332" y="562133"/>
            <a:ext cx="6168668" cy="514350"/>
          </a:xfrm>
        </p:spPr>
        <p:txBody>
          <a:bodyPr>
            <a:noAutofit/>
          </a:bodyPr>
          <a:lstStyle/>
          <a:p>
            <a:r>
              <a:rPr lang="en-US" sz="3600" dirty="0"/>
              <a:t>Defined</a:t>
            </a:r>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a:t>
            </a:fld>
            <a:endParaRPr lang="en-US" dirty="0"/>
          </a:p>
        </p:txBody>
      </p:sp>
      <p:sp>
        <p:nvSpPr>
          <p:cNvPr id="12" name="Title 11"/>
          <p:cNvSpPr>
            <a:spLocks noGrp="1"/>
          </p:cNvSpPr>
          <p:nvPr>
            <p:ph type="title"/>
          </p:nvPr>
        </p:nvSpPr>
        <p:spPr>
          <a:solidFill>
            <a:srgbClr val="92AC40"/>
          </a:solidFill>
        </p:spPr>
        <p:txBody>
          <a:bodyPr>
            <a:noAutofit/>
          </a:bodyPr>
          <a:lstStyle/>
          <a:p>
            <a:r>
              <a:rPr lang="en-US" sz="4000" dirty="0" smtClean="0"/>
              <a:t>Independent Study</a:t>
            </a:r>
            <a:endParaRPr lang="en-US" sz="4000" dirty="0"/>
          </a:p>
        </p:txBody>
      </p:sp>
      <p:sp>
        <p:nvSpPr>
          <p:cNvPr id="8" name="Content Placeholder 2"/>
          <p:cNvSpPr>
            <a:spLocks noGrp="1"/>
          </p:cNvSpPr>
          <p:nvPr>
            <p:ph sz="quarter" idx="14"/>
          </p:nvPr>
        </p:nvSpPr>
        <p:spPr>
          <a:xfrm>
            <a:off x="1625600" y="1256145"/>
            <a:ext cx="10298545" cy="3121891"/>
          </a:xfrm>
        </p:spPr>
        <p:txBody>
          <a:bodyPr>
            <a:normAutofit/>
          </a:bodyPr>
          <a:lstStyle/>
          <a:p>
            <a:pPr marL="0" indent="0">
              <a:buNone/>
            </a:pPr>
            <a:r>
              <a:rPr lang="en-US" sz="2400" dirty="0" smtClean="0"/>
              <a:t>“Independent study is a different way of learning-it is an alternative instructional strategy for providing regular education from kindergarten through adult education. Independent study students take the same courses as students in regular classes. Each student is guided by a teacher but generally does not take daily classes with other students. As the name suggests, each student works independently.”         </a:t>
            </a:r>
            <a:r>
              <a:rPr lang="en-US" sz="2000" dirty="0" smtClean="0"/>
              <a:t>-</a:t>
            </a:r>
            <a:r>
              <a:rPr lang="en-US" sz="1000" dirty="0" smtClean="0"/>
              <a:t>CCSA (Non-Classroom Based Charter Schools and Special Education FAQ’s)</a:t>
            </a:r>
          </a:p>
          <a:p>
            <a:pPr marL="0" indent="0">
              <a:buNone/>
            </a:pPr>
            <a:endParaRPr lang="en-US" sz="1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070" y="3604298"/>
            <a:ext cx="3162075" cy="3117177"/>
          </a:xfrm>
          <a:prstGeom prst="rect">
            <a:avLst/>
          </a:prstGeom>
        </p:spPr>
      </p:pic>
    </p:spTree>
    <p:extLst>
      <p:ext uri="{BB962C8B-B14F-4D97-AF65-F5344CB8AC3E}">
        <p14:creationId xmlns:p14="http://schemas.microsoft.com/office/powerpoint/2010/main" val="375572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Provision of Services: School of District or own LEA</a:t>
            </a:r>
            <a:endParaRPr lang="en-US" sz="4000" dirty="0"/>
          </a:p>
        </p:txBody>
      </p:sp>
      <p:sp>
        <p:nvSpPr>
          <p:cNvPr id="3" name="Content Placeholder 2"/>
          <p:cNvSpPr>
            <a:spLocks noGrp="1"/>
          </p:cNvSpPr>
          <p:nvPr>
            <p:ph sz="quarter" idx="14"/>
          </p:nvPr>
        </p:nvSpPr>
        <p:spPr>
          <a:xfrm>
            <a:off x="466725" y="1074758"/>
            <a:ext cx="11258550" cy="4708484"/>
          </a:xfrm>
        </p:spPr>
        <p:txBody>
          <a:bodyPr/>
          <a:lstStyle/>
          <a:p>
            <a:pPr lvl="1"/>
            <a:r>
              <a:rPr lang="en-US" dirty="0" smtClean="0"/>
              <a:t>Provision of Services:</a:t>
            </a:r>
          </a:p>
          <a:p>
            <a:pPr marL="457200" lvl="1" indent="0">
              <a:buNone/>
            </a:pPr>
            <a:r>
              <a:rPr lang="en-US" dirty="0" smtClean="0"/>
              <a:t>School/LEA of the district=work with district to provide services and placement options</a:t>
            </a:r>
          </a:p>
          <a:p>
            <a:pPr lvl="1"/>
            <a:endParaRPr lang="en-US" dirty="0" smtClean="0"/>
          </a:p>
          <a:p>
            <a:pPr lvl="1"/>
            <a:r>
              <a:rPr lang="en-US" dirty="0" smtClean="0"/>
              <a:t>Independent LEA=procure services/placement, at cost to your LEA:</a:t>
            </a:r>
          </a:p>
          <a:p>
            <a:pPr lvl="2"/>
            <a:r>
              <a:rPr lang="en-US" dirty="0" smtClean="0"/>
              <a:t>Services provided by your appropriately credentialed employees</a:t>
            </a:r>
          </a:p>
          <a:p>
            <a:pPr lvl="2"/>
            <a:r>
              <a:rPr lang="en-US" dirty="0" smtClean="0"/>
              <a:t>Services provided by a Nonpublic Agency (NPA), with the exception of SAI services</a:t>
            </a:r>
          </a:p>
          <a:p>
            <a:pPr lvl="2"/>
            <a:r>
              <a:rPr lang="en-US" dirty="0" smtClean="0"/>
              <a:t>Alternative services/placement options:</a:t>
            </a:r>
          </a:p>
          <a:p>
            <a:pPr lvl="2"/>
            <a:r>
              <a:rPr lang="en-US" dirty="0" smtClean="0"/>
              <a:t>Develop programs to support students within your LEA/school</a:t>
            </a:r>
          </a:p>
          <a:p>
            <a:pPr lvl="2"/>
            <a:r>
              <a:rPr lang="en-US" dirty="0" smtClean="0"/>
              <a:t>“Purchase a seat” in a local district/other charter schools</a:t>
            </a:r>
          </a:p>
          <a:p>
            <a:pPr lvl="2"/>
            <a:r>
              <a:rPr lang="en-US" dirty="0" smtClean="0"/>
              <a:t>Nonpublic School (NPS)</a:t>
            </a:r>
          </a:p>
          <a:p>
            <a:pPr lvl="2"/>
            <a:r>
              <a:rPr lang="en-US" dirty="0" smtClean="0"/>
              <a:t>Options via other Charter Schools</a:t>
            </a:r>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30</a:t>
            </a:fld>
            <a:endParaRPr lang="en-US" dirty="0"/>
          </a:p>
        </p:txBody>
      </p:sp>
    </p:spTree>
    <p:extLst>
      <p:ext uri="{BB962C8B-B14F-4D97-AF65-F5344CB8AC3E}">
        <p14:creationId xmlns:p14="http://schemas.microsoft.com/office/powerpoint/2010/main" val="27018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85000" lnSpcReduction="20000"/>
          </a:bodyPr>
          <a:lstStyle/>
          <a:p>
            <a:pPr lvl="1"/>
            <a:r>
              <a:rPr lang="en-US" dirty="0" smtClean="0"/>
              <a:t>(a) A master contract shall be used by an LEA for entering into formal agreements with certified nonpublic schools or nonpublic agencies. The term of the contract shall not exceed one year. The contract shall specify the administrative and financial agreements between the LEA and the nonpublic school or nonpublic agency. </a:t>
            </a:r>
          </a:p>
          <a:p>
            <a:endParaRPr lang="en-US" dirty="0" smtClean="0"/>
          </a:p>
          <a:p>
            <a:pPr lvl="1"/>
            <a:r>
              <a:rPr lang="en-US" dirty="0" smtClean="0"/>
              <a:t>(b) No master contract with the LEA shall be contingent upon nonpublic school or nonpublic agency individual contracts or agreements with parents.</a:t>
            </a:r>
          </a:p>
          <a:p>
            <a:endParaRPr lang="en-US" dirty="0" smtClean="0"/>
          </a:p>
          <a:p>
            <a:pPr lvl="1"/>
            <a:r>
              <a:rPr lang="en-US" dirty="0" smtClean="0"/>
              <a:t>(c)  The master contract shall, at a minimum, include:</a:t>
            </a:r>
          </a:p>
          <a:p>
            <a:pPr lvl="2"/>
            <a:r>
              <a:rPr lang="en-US" dirty="0" smtClean="0"/>
              <a:t>1.  general provisions relating to modifications and amendments, notices, waivers, disputes, contractor's status, conflicts of interest, termination, inspection and audits, compliance with applicable state and federal laws and regulations, attendance, record-keeping, and reporting requirements;</a:t>
            </a:r>
          </a:p>
          <a:p>
            <a:pPr lvl="2"/>
            <a:r>
              <a:rPr lang="en-US" dirty="0" smtClean="0"/>
              <a:t>2.  payment schedules to include, but not limited to payment amounts, payment demand, right to withhold and audit exceptions;</a:t>
            </a:r>
          </a:p>
          <a:p>
            <a:pPr lvl="2"/>
            <a:r>
              <a:rPr lang="en-US" dirty="0" smtClean="0"/>
              <a:t>3.  indemnification and reasonable insurance requirements; and</a:t>
            </a:r>
          </a:p>
          <a:p>
            <a:pPr lvl="2"/>
            <a:r>
              <a:rPr lang="en-US" dirty="0" smtClean="0"/>
              <a:t>4.  procedures and responsibilities for attendance and unexcused absences.</a:t>
            </a:r>
          </a:p>
          <a:p>
            <a:pPr lvl="2"/>
            <a:endParaRPr lang="en-US" dirty="0" smtClean="0"/>
          </a:p>
          <a:p>
            <a:pPr lvl="1"/>
            <a:r>
              <a:rPr lang="en-US" dirty="0" smtClean="0"/>
              <a:t>(d) All master contracts shall be re-negotiated prior to June 30.</a:t>
            </a:r>
          </a:p>
          <a:p>
            <a:pPr marL="2286000" lvl="5" indent="0">
              <a:buNone/>
            </a:pPr>
            <a:r>
              <a:rPr lang="en-US" dirty="0"/>
              <a:t>	</a:t>
            </a:r>
            <a:r>
              <a:rPr lang="en-US" dirty="0" smtClean="0"/>
              <a:t>				5 CCR </a:t>
            </a:r>
            <a:r>
              <a:rPr lang="en-US" sz="2000" dirty="0"/>
              <a:t>§ </a:t>
            </a:r>
            <a:r>
              <a:rPr lang="en-US" sz="2000" dirty="0" smtClean="0"/>
              <a:t>3062</a:t>
            </a:r>
          </a:p>
          <a:p>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sz="4000" dirty="0" smtClean="0"/>
              <a:t>Provision of Services	</a:t>
            </a:r>
            <a:endParaRPr lang="en-US" dirty="0"/>
          </a:p>
        </p:txBody>
      </p:sp>
      <p:sp>
        <p:nvSpPr>
          <p:cNvPr id="15" name="Text Placeholder 14"/>
          <p:cNvSpPr>
            <a:spLocks noGrp="1"/>
          </p:cNvSpPr>
          <p:nvPr>
            <p:ph type="body" sz="quarter" idx="15"/>
          </p:nvPr>
        </p:nvSpPr>
        <p:spPr/>
        <p:txBody>
          <a:bodyPr>
            <a:noAutofit/>
          </a:bodyPr>
          <a:lstStyle/>
          <a:p>
            <a:r>
              <a:rPr lang="en-US" sz="3600" dirty="0" smtClean="0"/>
              <a:t>NPA/S Option</a:t>
            </a:r>
            <a:endParaRPr lang="en-US" sz="36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31</a:t>
            </a:fld>
            <a:endParaRPr lang="en-US" dirty="0"/>
          </a:p>
        </p:txBody>
      </p:sp>
    </p:spTree>
    <p:extLst>
      <p:ext uri="{BB962C8B-B14F-4D97-AF65-F5344CB8AC3E}">
        <p14:creationId xmlns:p14="http://schemas.microsoft.com/office/powerpoint/2010/main" val="228806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426441" y="1175418"/>
            <a:ext cx="10382250" cy="5186363"/>
          </a:xfrm>
        </p:spPr>
        <p:txBody>
          <a:bodyPr>
            <a:normAutofit fontScale="77500" lnSpcReduction="20000"/>
          </a:bodyPr>
          <a:lstStyle/>
          <a:p>
            <a:pPr lvl="1"/>
            <a:endParaRPr lang="en-US" dirty="0" smtClean="0"/>
          </a:p>
          <a:p>
            <a:pPr lvl="1"/>
            <a:r>
              <a:rPr lang="en-US" dirty="0" smtClean="0"/>
              <a:t>(e) Services may be provided through dual enrollment in public and nonpublic school or nonpublic agency programs to meet the educational requirements specified in the IEP. The master contract or individual service agreement shall specify the provider of each service. The individual with exceptional needs shall be formally enrolled in both nonpublic and public school programs. The nonpublic school or nonpublic agency shall be reimbursed by the LEA for services as agreed upon in the contract.</a:t>
            </a:r>
          </a:p>
          <a:p>
            <a:pPr lvl="1"/>
            <a:endParaRPr lang="en-US" dirty="0" smtClean="0"/>
          </a:p>
          <a:p>
            <a:pPr lvl="1"/>
            <a:r>
              <a:rPr lang="en-US" dirty="0" smtClean="0"/>
              <a:t>(f) Substitute teachers shall be used consistent with the provisions of Education Code section 56061.</a:t>
            </a:r>
          </a:p>
          <a:p>
            <a:pPr lvl="1"/>
            <a:endParaRPr lang="en-US" dirty="0" smtClean="0"/>
          </a:p>
          <a:p>
            <a:pPr lvl="1"/>
            <a:r>
              <a:rPr lang="en-US" dirty="0" smtClean="0"/>
              <a:t>(g) Nonpublic schools and nonpublic agencies shall provide contracting LEAs with copies of current valid California credentials and licenses for staff providing services to individuals with exceptional needs.</a:t>
            </a:r>
          </a:p>
          <a:p>
            <a:pPr lvl="1"/>
            <a:endParaRPr lang="en-US" dirty="0" smtClean="0"/>
          </a:p>
          <a:p>
            <a:pPr lvl="1"/>
            <a:r>
              <a:rPr lang="en-US" dirty="0" smtClean="0"/>
              <a:t>(h) Nonpublic schools and agencies shall notify the SSPI and LEAs in writing within 45 days of any change in credential or licensed personnel. Failure to provide properly qualified personnel to provide services as specified in the IEP shall be cause for the termination of all contracts between the LEA and the nonpublic school or nonpublic agency.</a:t>
            </a:r>
          </a:p>
          <a:p>
            <a:pPr marL="457200" lvl="1" indent="0">
              <a:buNone/>
            </a:pPr>
            <a:r>
              <a:rPr lang="en-US" dirty="0"/>
              <a:t>	</a:t>
            </a:r>
            <a:r>
              <a:rPr lang="en-US" dirty="0" smtClean="0"/>
              <a:t>						</a:t>
            </a:r>
            <a:r>
              <a:rPr lang="en-US" sz="1600" dirty="0" smtClean="0"/>
              <a:t>5 CCR </a:t>
            </a:r>
            <a:r>
              <a:rPr lang="en-US" sz="1900" dirty="0" smtClean="0"/>
              <a:t>§</a:t>
            </a:r>
            <a:r>
              <a:rPr lang="en-US" sz="1600" dirty="0" smtClean="0"/>
              <a:t>3062</a:t>
            </a:r>
            <a:endParaRPr lang="en-US" dirty="0" smtClean="0"/>
          </a:p>
          <a:p>
            <a:endParaRPr lang="en-US" dirty="0"/>
          </a:p>
        </p:txBody>
      </p:sp>
      <p:sp>
        <p:nvSpPr>
          <p:cNvPr id="2" name="Title 1"/>
          <p:cNvSpPr>
            <a:spLocks noGrp="1"/>
          </p:cNvSpPr>
          <p:nvPr>
            <p:ph type="title"/>
          </p:nvPr>
        </p:nvSpPr>
        <p:spPr/>
        <p:txBody>
          <a:bodyPr>
            <a:normAutofit/>
          </a:bodyPr>
          <a:lstStyle/>
          <a:p>
            <a:r>
              <a:rPr lang="en-US" sz="4000" dirty="0" smtClean="0"/>
              <a:t>Provision of Services</a:t>
            </a:r>
            <a:endParaRPr lang="en-US" dirty="0"/>
          </a:p>
        </p:txBody>
      </p:sp>
      <p:sp>
        <p:nvSpPr>
          <p:cNvPr id="11" name="Text Placeholder 10"/>
          <p:cNvSpPr>
            <a:spLocks noGrp="1"/>
          </p:cNvSpPr>
          <p:nvPr>
            <p:ph type="body" sz="quarter" idx="15"/>
          </p:nvPr>
        </p:nvSpPr>
        <p:spPr/>
        <p:txBody>
          <a:bodyPr>
            <a:noAutofit/>
          </a:bodyPr>
          <a:lstStyle/>
          <a:p>
            <a:r>
              <a:rPr lang="en-US" sz="3600" dirty="0" smtClean="0"/>
              <a:t>NPA/S Option</a:t>
            </a:r>
            <a:endParaRPr lang="en-US" sz="3600" dirty="0"/>
          </a:p>
        </p:txBody>
      </p:sp>
      <p:sp>
        <p:nvSpPr>
          <p:cNvPr id="4" name="Slide Number Placeholder 3"/>
          <p:cNvSpPr>
            <a:spLocks noGrp="1"/>
          </p:cNvSpPr>
          <p:nvPr>
            <p:ph type="sldNum" sz="quarter" idx="4294967295"/>
          </p:nvPr>
        </p:nvSpPr>
        <p:spPr>
          <a:xfrm>
            <a:off x="9448800" y="6356350"/>
            <a:ext cx="2743200" cy="365125"/>
          </a:xfrm>
          <a:prstGeom prst="rect">
            <a:avLst/>
          </a:prstGeom>
        </p:spPr>
        <p:txBody>
          <a:bodyPr/>
          <a:lstStyle/>
          <a:p>
            <a:fld id="{A95D5398-E57D-42E0-ABEA-75AF42F0226A}" type="slidenum">
              <a:rPr lang="en-US" smtClean="0"/>
              <a:pPr/>
              <a:t>32</a:t>
            </a:fld>
            <a:endParaRPr lang="en-US" dirty="0"/>
          </a:p>
        </p:txBody>
      </p:sp>
    </p:spTree>
    <p:extLst>
      <p:ext uri="{BB962C8B-B14F-4D97-AF65-F5344CB8AC3E}">
        <p14:creationId xmlns:p14="http://schemas.microsoft.com/office/powerpoint/2010/main" val="136728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Provision of Services:  Best Practices</a:t>
            </a:r>
            <a:endParaRPr lang="en-US" dirty="0"/>
          </a:p>
        </p:txBody>
      </p:sp>
      <p:sp>
        <p:nvSpPr>
          <p:cNvPr id="3" name="Content Placeholder 2"/>
          <p:cNvSpPr>
            <a:spLocks noGrp="1"/>
          </p:cNvSpPr>
          <p:nvPr>
            <p:ph sz="quarter" idx="14"/>
          </p:nvPr>
        </p:nvSpPr>
        <p:spPr>
          <a:xfrm>
            <a:off x="466725" y="1234639"/>
            <a:ext cx="11258550" cy="4708484"/>
          </a:xfrm>
        </p:spPr>
        <p:txBody>
          <a:bodyPr/>
          <a:lstStyle/>
          <a:p>
            <a:r>
              <a:rPr lang="en-US" smtClean="0"/>
              <a:t>IEP Goals/Services:</a:t>
            </a:r>
          </a:p>
          <a:p>
            <a:pPr lvl="1"/>
            <a:r>
              <a:rPr lang="en-US" smtClean="0"/>
              <a:t>Must be unique to meet individual student needs</a:t>
            </a:r>
          </a:p>
          <a:p>
            <a:pPr lvl="1"/>
            <a:r>
              <a:rPr lang="en-US" smtClean="0"/>
              <a:t>Must be ADA compliant</a:t>
            </a:r>
          </a:p>
          <a:p>
            <a:pPr lvl="1"/>
            <a:r>
              <a:rPr lang="en-US" smtClean="0"/>
              <a:t>Should reflect present time needs of what student needs in YOUR environment</a:t>
            </a:r>
          </a:p>
          <a:p>
            <a:pPr lvl="1"/>
            <a:r>
              <a:rPr lang="en-US" smtClean="0"/>
              <a:t>Must be provided by appropriately credentialed service providers (credential must match service provision)</a:t>
            </a:r>
          </a:p>
          <a:p>
            <a:pPr lvl="1"/>
            <a:r>
              <a:rPr lang="en-US" smtClean="0"/>
              <a:t>Cannot be “monitor” or solely “consult”</a:t>
            </a:r>
          </a:p>
          <a:p>
            <a:pPr lvl="1"/>
            <a:r>
              <a:rPr lang="en-US" smtClean="0"/>
              <a:t>Cannot be offered as an elective or “optional”</a:t>
            </a:r>
          </a:p>
          <a:p>
            <a:pPr lvl="1"/>
            <a:r>
              <a:rPr lang="en-US" smtClean="0"/>
              <a:t>Goals should be monitored by Service Providers, not parents (or students)</a:t>
            </a:r>
          </a:p>
          <a:p>
            <a:endParaRPr lang="en-US" smtClean="0"/>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33</a:t>
            </a:fld>
            <a:endParaRPr lang="en-US" dirty="0"/>
          </a:p>
        </p:txBody>
      </p:sp>
    </p:spTree>
    <p:extLst>
      <p:ext uri="{BB962C8B-B14F-4D97-AF65-F5344CB8AC3E}">
        <p14:creationId xmlns:p14="http://schemas.microsoft.com/office/powerpoint/2010/main" val="71480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Examples of Different Instructional Models</a:t>
            </a:r>
            <a:endParaRPr lang="en-US" sz="4000" dirty="0"/>
          </a:p>
        </p:txBody>
      </p:sp>
      <p:sp>
        <p:nvSpPr>
          <p:cNvPr id="10" name="Content Placeholder 2"/>
          <p:cNvSpPr>
            <a:spLocks noGrp="1"/>
          </p:cNvSpPr>
          <p:nvPr>
            <p:ph sz="quarter" idx="14"/>
          </p:nvPr>
        </p:nvSpPr>
        <p:spPr/>
        <p:txBody>
          <a:bodyPr/>
          <a:lstStyle/>
          <a:p>
            <a:r>
              <a:rPr lang="en-US" dirty="0" smtClean="0"/>
              <a:t>Different Instructional Models:</a:t>
            </a:r>
          </a:p>
          <a:p>
            <a:r>
              <a:rPr lang="en-US" dirty="0" smtClean="0"/>
              <a:t>One case manager oversees service providers for multiple sites</a:t>
            </a:r>
          </a:p>
          <a:p>
            <a:r>
              <a:rPr lang="en-US" dirty="0" smtClean="0"/>
              <a:t>In-person based on Master Agreement/days and times</a:t>
            </a:r>
          </a:p>
          <a:p>
            <a:r>
              <a:rPr lang="en-US" dirty="0" smtClean="0"/>
              <a:t>Virtual sessions scheduled</a:t>
            </a:r>
          </a:p>
          <a:p>
            <a:r>
              <a:rPr lang="en-US" dirty="0" smtClean="0"/>
              <a:t>Individual or small group in a Learning Center</a:t>
            </a:r>
          </a:p>
          <a:p>
            <a:r>
              <a:rPr lang="en-US" dirty="0" smtClean="0"/>
              <a:t>Services delivered in a public library (in a private meeting space) by service provider(s)</a:t>
            </a:r>
          </a:p>
          <a:p>
            <a:r>
              <a:rPr lang="en-US" dirty="0" smtClean="0"/>
              <a:t>Others?</a:t>
            </a:r>
          </a:p>
          <a:p>
            <a:endParaRPr lang="en-US" dirty="0" smtClean="0"/>
          </a:p>
          <a:p>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34</a:t>
            </a:fld>
            <a:endParaRPr lang="en-US" dirty="0"/>
          </a:p>
        </p:txBody>
      </p:sp>
    </p:spTree>
    <p:extLst>
      <p:ext uri="{BB962C8B-B14F-4D97-AF65-F5344CB8AC3E}">
        <p14:creationId xmlns:p14="http://schemas.microsoft.com/office/powerpoint/2010/main" val="412990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21412"/>
            <a:ext cx="12192000" cy="59000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000" dirty="0" smtClean="0"/>
              <a:t>Common Related Services (not an exhaustive list)</a:t>
            </a:r>
            <a:endParaRPr lang="en-US" sz="40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35</a:t>
            </a:fld>
            <a:endParaRPr lang="en-US" dirty="0"/>
          </a:p>
        </p:txBody>
      </p:sp>
      <p:graphicFrame>
        <p:nvGraphicFramePr>
          <p:cNvPr id="7" name="Diagram 6"/>
          <p:cNvGraphicFramePr/>
          <p:nvPr>
            <p:extLst>
              <p:ext uri="{D42A27DB-BD31-4B8C-83A1-F6EECF244321}">
                <p14:modId xmlns:p14="http://schemas.microsoft.com/office/powerpoint/2010/main" val="1904881110"/>
              </p:ext>
            </p:extLst>
          </p:nvPr>
        </p:nvGraphicFramePr>
        <p:xfrm>
          <a:off x="1428997" y="-835305"/>
          <a:ext cx="9497704" cy="755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16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Services:  Assessment</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36</a:t>
            </a:fld>
            <a:endParaRPr lang="en-US" dirty="0"/>
          </a:p>
        </p:txBody>
      </p:sp>
      <p:graphicFrame>
        <p:nvGraphicFramePr>
          <p:cNvPr id="5" name="Diagram 4"/>
          <p:cNvGraphicFramePr/>
          <p:nvPr>
            <p:extLst>
              <p:ext uri="{D42A27DB-BD31-4B8C-83A1-F6EECF244321}">
                <p14:modId xmlns:p14="http://schemas.microsoft.com/office/powerpoint/2010/main" val="1550357968"/>
              </p:ext>
            </p:extLst>
          </p:nvPr>
        </p:nvGraphicFramePr>
        <p:xfrm>
          <a:off x="1320800" y="8214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9259" y="2235200"/>
            <a:ext cx="1960418" cy="2613890"/>
          </a:xfrm>
          <a:prstGeom prst="rect">
            <a:avLst/>
          </a:prstGeom>
        </p:spPr>
      </p:pic>
    </p:spTree>
    <p:extLst>
      <p:ext uri="{BB962C8B-B14F-4D97-AF65-F5344CB8AC3E}">
        <p14:creationId xmlns:p14="http://schemas.microsoft.com/office/powerpoint/2010/main" val="325396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smtClean="0"/>
              <a:t>Related Services are determined based upon assessment needs.</a:t>
            </a:r>
          </a:p>
          <a:p>
            <a:r>
              <a:rPr lang="en-US" smtClean="0"/>
              <a:t>Once a student is eligible for Special Education services they may access related services, but must have a current assessment that determines need.  </a:t>
            </a:r>
          </a:p>
          <a:p>
            <a:r>
              <a:rPr lang="en-US" smtClean="0"/>
              <a:t>If there is suspected need, a team may evaluate to determine if additional related services are required.  </a:t>
            </a:r>
          </a:p>
          <a:p>
            <a:endParaRPr lang="en-US" dirty="0"/>
          </a:p>
        </p:txBody>
      </p:sp>
      <p:sp>
        <p:nvSpPr>
          <p:cNvPr id="2" name="Title 1"/>
          <p:cNvSpPr>
            <a:spLocks noGrp="1"/>
          </p:cNvSpPr>
          <p:nvPr>
            <p:ph type="title"/>
          </p:nvPr>
        </p:nvSpPr>
        <p:spPr/>
        <p:txBody>
          <a:bodyPr>
            <a:normAutofit fontScale="90000"/>
          </a:bodyPr>
          <a:lstStyle/>
          <a:p>
            <a:r>
              <a:rPr lang="en-US" smtClean="0"/>
              <a:t>Related Services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019" y="4533997"/>
            <a:ext cx="3281218" cy="2187478"/>
          </a:xfrm>
          <a:prstGeom prst="rect">
            <a:avLst/>
          </a:prstGeom>
        </p:spPr>
      </p:pic>
    </p:spTree>
    <p:extLst>
      <p:ext uri="{BB962C8B-B14F-4D97-AF65-F5344CB8AC3E}">
        <p14:creationId xmlns:p14="http://schemas.microsoft.com/office/powerpoint/2010/main" val="34757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Curricular Adaptations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38</a:t>
            </a:fld>
            <a:endParaRPr lang="en-US" dirty="0"/>
          </a:p>
        </p:txBody>
      </p:sp>
      <p:pic>
        <p:nvPicPr>
          <p:cNvPr id="15" name="Picture 14"/>
          <p:cNvPicPr>
            <a:picLocks noChangeAspect="1"/>
          </p:cNvPicPr>
          <p:nvPr/>
        </p:nvPicPr>
        <p:blipFill>
          <a:blip r:embed="rId3"/>
          <a:stretch>
            <a:fillRect/>
          </a:stretch>
        </p:blipFill>
        <p:spPr>
          <a:xfrm>
            <a:off x="1514765" y="831913"/>
            <a:ext cx="9402618" cy="5702233"/>
          </a:xfrm>
          <a:prstGeom prst="rect">
            <a:avLst/>
          </a:prstGeom>
        </p:spPr>
      </p:pic>
    </p:spTree>
    <p:extLst>
      <p:ext uri="{BB962C8B-B14F-4D97-AF65-F5344CB8AC3E}">
        <p14:creationId xmlns:p14="http://schemas.microsoft.com/office/powerpoint/2010/main" val="175197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1412"/>
            <a:ext cx="12192000" cy="59000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000" dirty="0" smtClean="0"/>
              <a:t>Accommodations</a:t>
            </a:r>
            <a:r>
              <a:rPr lang="en-US" dirty="0" smtClean="0"/>
              <a:t> </a:t>
            </a:r>
            <a:r>
              <a:rPr lang="en-US" sz="4000" dirty="0" smtClean="0"/>
              <a:t>Provide Equal Access</a:t>
            </a:r>
            <a:endParaRPr lang="en-US" sz="40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39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918" y="935491"/>
            <a:ext cx="8510155" cy="5522263"/>
          </a:xfrm>
          <a:prstGeom prst="rect">
            <a:avLst/>
          </a:prstGeom>
        </p:spPr>
      </p:pic>
    </p:spTree>
    <p:extLst>
      <p:ext uri="{BB962C8B-B14F-4D97-AF65-F5344CB8AC3E}">
        <p14:creationId xmlns:p14="http://schemas.microsoft.com/office/powerpoint/2010/main" val="36961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657350" y="1400175"/>
            <a:ext cx="10026650" cy="5186363"/>
          </a:xfrm>
        </p:spPr>
        <p:txBody>
          <a:bodyPr>
            <a:normAutofit/>
          </a:bodyPr>
          <a:lstStyle/>
          <a:p>
            <a:r>
              <a:rPr lang="en-US" dirty="0" smtClean="0"/>
              <a:t>It </a:t>
            </a:r>
            <a:r>
              <a:rPr lang="en-US" dirty="0"/>
              <a:t>is an instructional strategy for delivering California’s standards-based, grade-level content; not an alternative curriculum, and is expected to be equal in quality to classroom instruction. </a:t>
            </a:r>
            <a:endParaRPr lang="en-US" dirty="0" smtClean="0"/>
          </a:p>
          <a:p>
            <a:pPr marL="0" indent="0" algn="r">
              <a:buNone/>
            </a:pPr>
            <a:r>
              <a:rPr lang="en-US" sz="2000" dirty="0"/>
              <a:t>EC Section 51745(a)(3)</a:t>
            </a:r>
          </a:p>
          <a:p>
            <a:pPr marL="0" indent="0">
              <a:buNone/>
            </a:pPr>
            <a:endParaRPr lang="en-US" sz="1500" dirty="0"/>
          </a:p>
          <a:p>
            <a:r>
              <a:rPr lang="en-US" dirty="0"/>
              <a:t>The Independent Study Written Agreement (also known as the Master Agreement) outlines the course of study for each independent study student. </a:t>
            </a:r>
            <a:endParaRPr lang="en-US" dirty="0" smtClean="0"/>
          </a:p>
          <a:p>
            <a:pPr marL="0" indent="0" algn="r">
              <a:buNone/>
            </a:pPr>
            <a:r>
              <a:rPr lang="en-US" sz="2000" dirty="0"/>
              <a:t>EC Section 51747(c</a:t>
            </a:r>
            <a:r>
              <a:rPr lang="en-US" sz="2000" dirty="0" smtClean="0"/>
              <a:t>)</a:t>
            </a:r>
            <a:endParaRPr lang="en-US" sz="2000" dirty="0"/>
          </a:p>
        </p:txBody>
      </p:sp>
      <p:sp>
        <p:nvSpPr>
          <p:cNvPr id="9" name="Text Placeholder 8"/>
          <p:cNvSpPr>
            <a:spLocks noGrp="1"/>
          </p:cNvSpPr>
          <p:nvPr>
            <p:ph type="body" sz="quarter" idx="15"/>
          </p:nvPr>
        </p:nvSpPr>
        <p:spPr>
          <a:xfrm>
            <a:off x="6096000" y="472177"/>
            <a:ext cx="6168668" cy="514350"/>
          </a:xfrm>
        </p:spPr>
        <p:txBody>
          <a:bodyPr>
            <a:noAutofit/>
          </a:bodyPr>
          <a:lstStyle/>
          <a:p>
            <a:r>
              <a:rPr lang="en-US" sz="4000" dirty="0"/>
              <a:t>Defined</a:t>
            </a:r>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4</a:t>
            </a:fld>
            <a:endParaRPr lang="en-US" dirty="0"/>
          </a:p>
        </p:txBody>
      </p:sp>
      <p:sp>
        <p:nvSpPr>
          <p:cNvPr id="12" name="Title 11"/>
          <p:cNvSpPr>
            <a:spLocks noGrp="1"/>
          </p:cNvSpPr>
          <p:nvPr>
            <p:ph type="title"/>
          </p:nvPr>
        </p:nvSpPr>
        <p:spPr>
          <a:solidFill>
            <a:srgbClr val="92AC40"/>
          </a:solidFill>
        </p:spPr>
        <p:txBody>
          <a:bodyPr>
            <a:noAutofit/>
          </a:bodyPr>
          <a:lstStyle/>
          <a:p>
            <a:r>
              <a:rPr lang="en-US" sz="4000" dirty="0" smtClean="0"/>
              <a:t>Independent Study</a:t>
            </a:r>
            <a:endParaRPr lang="en-US" sz="4000" dirty="0"/>
          </a:p>
        </p:txBody>
      </p:sp>
    </p:spTree>
    <p:extLst>
      <p:ext uri="{BB962C8B-B14F-4D97-AF65-F5344CB8AC3E}">
        <p14:creationId xmlns:p14="http://schemas.microsoft.com/office/powerpoint/2010/main" val="69642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Accommodations &amp; Modifications</a:t>
            </a:r>
            <a:endParaRPr lang="en-US" dirty="0"/>
          </a:p>
        </p:txBody>
      </p:sp>
      <p:pic>
        <p:nvPicPr>
          <p:cNvPr id="8" name="Picture 4"/>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a:xfrm>
            <a:off x="2179782" y="821411"/>
            <a:ext cx="7952509" cy="5653279"/>
          </a:xfrm>
        </p:spPr>
      </p:pic>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40</a:t>
            </a:fld>
            <a:endParaRPr lang="en-US" dirty="0"/>
          </a:p>
        </p:txBody>
      </p:sp>
    </p:spTree>
    <p:extLst>
      <p:ext uri="{BB962C8B-B14F-4D97-AF65-F5344CB8AC3E}">
        <p14:creationId xmlns:p14="http://schemas.microsoft.com/office/powerpoint/2010/main" val="23912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Curricular Adaptations</a:t>
            </a:r>
            <a:endParaRPr lang="en-US" dirty="0"/>
          </a:p>
        </p:txBody>
      </p:sp>
      <p:sp>
        <p:nvSpPr>
          <p:cNvPr id="3" name="Content Placeholder 2"/>
          <p:cNvSpPr>
            <a:spLocks noGrp="1"/>
          </p:cNvSpPr>
          <p:nvPr>
            <p:ph sz="quarter" idx="14"/>
          </p:nvPr>
        </p:nvSpPr>
        <p:spPr>
          <a:xfrm>
            <a:off x="550431" y="1234639"/>
            <a:ext cx="11258550" cy="4708484"/>
          </a:xfrm>
        </p:spPr>
        <p:txBody>
          <a:bodyPr/>
          <a:lstStyle/>
          <a:p>
            <a:r>
              <a:rPr lang="en-US" dirty="0" smtClean="0"/>
              <a:t>Personalized Learning</a:t>
            </a:r>
          </a:p>
          <a:p>
            <a:r>
              <a:rPr lang="en-US" dirty="0" smtClean="0"/>
              <a:t>Universal Design for Learning (UDL) </a:t>
            </a:r>
          </a:p>
          <a:p>
            <a:pPr lvl="1"/>
            <a:r>
              <a:rPr lang="en-US" dirty="0" smtClean="0"/>
              <a:t>UDL applies the general idea that curriculum should be designed to accommodate all kinds of learners </a:t>
            </a:r>
          </a:p>
          <a:p>
            <a:pPr lvl="1"/>
            <a:r>
              <a:rPr lang="en-US" dirty="0" smtClean="0"/>
              <a:t>The “planning for all learners” process completed in teams by content area, grade level to include specialists and is aligned to state/common core standards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41</a:t>
            </a:fld>
            <a:endParaRPr lang="en-US" dirty="0"/>
          </a:p>
        </p:txBody>
      </p:sp>
    </p:spTree>
    <p:extLst>
      <p:ext uri="{BB962C8B-B14F-4D97-AF65-F5344CB8AC3E}">
        <p14:creationId xmlns:p14="http://schemas.microsoft.com/office/powerpoint/2010/main" val="76862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Alternate Grading</a:t>
            </a:r>
            <a:endParaRPr lang="en-US" dirty="0"/>
          </a:p>
        </p:txBody>
      </p:sp>
      <p:sp>
        <p:nvSpPr>
          <p:cNvPr id="3" name="Content Placeholder 2"/>
          <p:cNvSpPr>
            <a:spLocks noGrp="1"/>
          </p:cNvSpPr>
          <p:nvPr>
            <p:ph sz="quarter" idx="14"/>
          </p:nvPr>
        </p:nvSpPr>
        <p:spPr>
          <a:xfrm>
            <a:off x="466725" y="1074758"/>
            <a:ext cx="11258550" cy="4708484"/>
          </a:xfrm>
        </p:spPr>
        <p:txBody>
          <a:bodyPr/>
          <a:lstStyle/>
          <a:p>
            <a:r>
              <a:rPr lang="en-US" smtClean="0"/>
              <a:t>When deciding if an adaptation is an accommodation or a modification always ask yourself:  Will the student ultimately master the same material but demonstrate that mastery in alternate ways or with alternate supports?  </a:t>
            </a:r>
          </a:p>
          <a:p>
            <a:r>
              <a:rPr lang="en-US" dirty="0" smtClean="0"/>
              <a:t>If standards are not fundamentally or substantially altered, the grading can be the same for all students.</a:t>
            </a:r>
          </a:p>
          <a:p>
            <a:r>
              <a:rPr lang="en-US" dirty="0" smtClean="0"/>
              <a:t>Modifications require an IEP.  The IEP should specify how the student will be graded.</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42</a:t>
            </a:fld>
            <a:endParaRPr lang="en-US" dirty="0"/>
          </a:p>
        </p:txBody>
      </p:sp>
    </p:spTree>
    <p:extLst>
      <p:ext uri="{BB962C8B-B14F-4D97-AF65-F5344CB8AC3E}">
        <p14:creationId xmlns:p14="http://schemas.microsoft.com/office/powerpoint/2010/main" val="178343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Problem-Solving</a:t>
            </a:r>
            <a:endParaRPr lang="en-US" dirty="0"/>
          </a:p>
        </p:txBody>
      </p:sp>
      <p:sp>
        <p:nvSpPr>
          <p:cNvPr id="3" name="Content Placeholder 2"/>
          <p:cNvSpPr>
            <a:spLocks noGrp="1"/>
          </p:cNvSpPr>
          <p:nvPr>
            <p:ph sz="quarter" idx="14"/>
          </p:nvPr>
        </p:nvSpPr>
        <p:spPr>
          <a:xfrm>
            <a:off x="466725" y="1074758"/>
            <a:ext cx="11258550" cy="4708484"/>
          </a:xfrm>
        </p:spPr>
        <p:txBody>
          <a:bodyPr/>
          <a:lstStyle/>
          <a:p>
            <a:r>
              <a:rPr lang="en-US" dirty="0" smtClean="0"/>
              <a:t>Attendance:  In an independent study setting, attendance is work product.  Be sure to have a system in place to examine why student is not producing work and ensure your LEA is not missing Child Find obligations related to assessing students for Special Education.</a:t>
            </a:r>
          </a:p>
          <a:p>
            <a:r>
              <a:rPr lang="en-US" dirty="0" smtClean="0"/>
              <a:t>Mental Health Issues:  Be sure that your LEA has a process for monitoring Mental Health needs of students, assessment (when needed) and provision of services.</a:t>
            </a:r>
          </a:p>
          <a:p>
            <a:r>
              <a:rPr lang="en-US" dirty="0" smtClean="0"/>
              <a:t>Others?</a:t>
            </a:r>
            <a:endParaRPr lang="en-US"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43</a:t>
            </a:fld>
            <a:endParaRPr lang="en-US" dirty="0"/>
          </a:p>
        </p:txBody>
      </p:sp>
    </p:spTree>
    <p:extLst>
      <p:ext uri="{BB962C8B-B14F-4D97-AF65-F5344CB8AC3E}">
        <p14:creationId xmlns:p14="http://schemas.microsoft.com/office/powerpoint/2010/main" val="11309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21412"/>
            <a:ext cx="12192000" cy="59000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6000" dirty="0" smtClean="0"/>
              <a:t>SURVEY LINK</a:t>
            </a:r>
            <a:endParaRPr lang="en-US" sz="60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44</a:t>
            </a:fld>
            <a:endParaRPr lang="en-US" dirty="0"/>
          </a:p>
        </p:txBody>
      </p:sp>
      <p:sp>
        <p:nvSpPr>
          <p:cNvPr id="9" name="Text Placeholder 1"/>
          <p:cNvSpPr>
            <a:spLocks noGrp="1"/>
          </p:cNvSpPr>
          <p:nvPr>
            <p:ph sz="quarter" idx="14"/>
          </p:nvPr>
        </p:nvSpPr>
        <p:spPr>
          <a:xfrm>
            <a:off x="485775" y="1635166"/>
            <a:ext cx="11466079" cy="4708484"/>
          </a:xfrm>
        </p:spPr>
        <p:txBody>
          <a:bodyPr>
            <a:normAutofit/>
          </a:bodyPr>
          <a:lstStyle/>
          <a:p>
            <a:endParaRPr lang="en-US" sz="4000" u="sng" dirty="0">
              <a:hlinkClick r:id=""/>
            </a:endParaRPr>
          </a:p>
          <a:p>
            <a:endParaRPr lang="en-US" sz="4000" u="sng" dirty="0">
              <a:hlinkClick r:id=""/>
            </a:endParaRPr>
          </a:p>
          <a:p>
            <a:pPr marL="0" indent="0" algn="ctr">
              <a:buNone/>
            </a:pPr>
            <a:r>
              <a:rPr lang="en-US" sz="4000" u="sng" dirty="0">
                <a:hlinkClick r:id=""/>
              </a:rPr>
              <a:t>https://www.surveymonkey.com/r/SELPA_PD</a:t>
            </a:r>
            <a:endParaRPr lang="en-US" sz="4000" dirty="0"/>
          </a:p>
        </p:txBody>
      </p:sp>
      <p:sp>
        <p:nvSpPr>
          <p:cNvPr id="10" name="Text Placeholder 3"/>
          <p:cNvSpPr>
            <a:spLocks noGrp="1"/>
          </p:cNvSpPr>
          <p:nvPr>
            <p:ph type="body" sz="quarter" idx="4294967295"/>
          </p:nvPr>
        </p:nvSpPr>
        <p:spPr>
          <a:xfrm>
            <a:off x="210127" y="821412"/>
            <a:ext cx="10516160" cy="604260"/>
          </a:xfrm>
          <a:prstGeom prst="rect">
            <a:avLst/>
          </a:prstGeom>
        </p:spPr>
        <p:txBody>
          <a:bodyPr>
            <a:normAutofit/>
          </a:bodyPr>
          <a:lstStyle/>
          <a:p>
            <a:pPr marL="0" indent="0">
              <a:buNone/>
            </a:pPr>
            <a:r>
              <a:rPr lang="en-US" dirty="0"/>
              <a:t>Please take a moment to </a:t>
            </a:r>
            <a:r>
              <a:rPr lang="en-US" dirty="0" smtClean="0"/>
              <a:t>provide us feedback on your experience</a:t>
            </a:r>
            <a:endParaRPr lang="en-US" dirty="0"/>
          </a:p>
        </p:txBody>
      </p:sp>
    </p:spTree>
    <p:extLst>
      <p:ext uri="{BB962C8B-B14F-4D97-AF65-F5344CB8AC3E}">
        <p14:creationId xmlns:p14="http://schemas.microsoft.com/office/powerpoint/2010/main" val="378312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21412"/>
            <a:ext cx="12192000" cy="59000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6000" dirty="0"/>
              <a:t>Thank You</a:t>
            </a:r>
          </a:p>
        </p:txBody>
      </p:sp>
      <p:sp>
        <p:nvSpPr>
          <p:cNvPr id="3" name="Content Placeholder 2"/>
          <p:cNvSpPr>
            <a:spLocks noGrp="1"/>
          </p:cNvSpPr>
          <p:nvPr>
            <p:ph sz="quarter" idx="14"/>
          </p:nvPr>
        </p:nvSpPr>
        <p:spPr/>
        <p:txBody>
          <a:bodyPr/>
          <a:lstStyle/>
          <a:p>
            <a:r>
              <a:rPr lang="en-US" dirty="0">
                <a:solidFill>
                  <a:schemeClr val="bg1">
                    <a:lumMod val="10000"/>
                  </a:schemeClr>
                </a:solidFill>
              </a:rPr>
              <a:t>If you have additional questions regarding this presentation please </a:t>
            </a:r>
            <a:r>
              <a:rPr lang="en-US" dirty="0" smtClean="0">
                <a:solidFill>
                  <a:schemeClr val="bg1">
                    <a:lumMod val="10000"/>
                  </a:schemeClr>
                </a:solidFill>
              </a:rPr>
              <a:t>feel free to call the El Dorado SELPA:</a:t>
            </a:r>
          </a:p>
          <a:p>
            <a:pPr marL="800100" lvl="1" indent="-342900"/>
            <a:r>
              <a:rPr lang="en-US" dirty="0" smtClean="0">
                <a:solidFill>
                  <a:schemeClr val="bg1">
                    <a:lumMod val="10000"/>
                  </a:schemeClr>
                </a:solidFill>
              </a:rPr>
              <a:t>530-295-2462</a:t>
            </a:r>
          </a:p>
          <a:p>
            <a:pPr marL="800100" lvl="1" indent="-342900"/>
            <a:r>
              <a:rPr lang="en-US" dirty="0" smtClean="0">
                <a:solidFill>
                  <a:schemeClr val="bg1">
                    <a:lumMod val="10000"/>
                  </a:schemeClr>
                </a:solidFill>
              </a:rPr>
              <a:t>800-524-8100 x2462 </a:t>
            </a:r>
            <a:endParaRPr lang="en-US" dirty="0">
              <a:solidFill>
                <a:schemeClr val="bg1">
                  <a:lumMod val="10000"/>
                </a:schemeClr>
              </a:solidFill>
            </a:endParaRPr>
          </a:p>
          <a:p>
            <a:endParaRPr lang="en-US" dirty="0" smtClean="0">
              <a:solidFill>
                <a:schemeClr val="bg1">
                  <a:lumMod val="10000"/>
                </a:schemeClr>
              </a:solidFill>
            </a:endParaRPr>
          </a:p>
          <a:p>
            <a:r>
              <a:rPr lang="en-US" dirty="0" smtClean="0">
                <a:solidFill>
                  <a:schemeClr val="bg1">
                    <a:lumMod val="10000"/>
                  </a:schemeClr>
                </a:solidFill>
              </a:rPr>
              <a:t>Additional </a:t>
            </a:r>
            <a:r>
              <a:rPr lang="en-US" dirty="0">
                <a:solidFill>
                  <a:schemeClr val="bg1">
                    <a:lumMod val="10000"/>
                  </a:schemeClr>
                </a:solidFill>
              </a:rPr>
              <a:t>resources are available at our website:</a:t>
            </a:r>
          </a:p>
          <a:p>
            <a:pPr marL="457200" lvl="1" indent="0">
              <a:buNone/>
            </a:pPr>
            <a:r>
              <a:rPr lang="en-US" sz="2800" dirty="0" smtClean="0"/>
              <a:t>www.edcoecharterselpa.org</a:t>
            </a:r>
            <a:endParaRPr lang="en-US" sz="28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45</a:t>
            </a:fld>
            <a:endParaRPr lang="en-US" dirty="0"/>
          </a:p>
        </p:txBody>
      </p:sp>
    </p:spTree>
    <p:extLst>
      <p:ext uri="{BB962C8B-B14F-4D97-AF65-F5344CB8AC3E}">
        <p14:creationId xmlns:p14="http://schemas.microsoft.com/office/powerpoint/2010/main" val="13281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91464"/>
            <a:ext cx="12192000" cy="57571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9448800" y="6344627"/>
            <a:ext cx="2743200" cy="365125"/>
          </a:xfrm>
        </p:spPr>
        <p:txBody>
          <a:bodyPr/>
          <a:lstStyle/>
          <a:p>
            <a:fld id="{A95D5398-E57D-42E0-ABEA-75AF42F0226A}" type="slidenum">
              <a:rPr lang="en-US" smtClean="0"/>
              <a:pPr/>
              <a:t>5</a:t>
            </a:fld>
            <a:endParaRPr lang="en-US" dirty="0"/>
          </a:p>
        </p:txBody>
      </p:sp>
      <p:graphicFrame>
        <p:nvGraphicFramePr>
          <p:cNvPr id="9" name="Diagram 8"/>
          <p:cNvGraphicFramePr/>
          <p:nvPr>
            <p:extLst>
              <p:ext uri="{D42A27DB-BD31-4B8C-83A1-F6EECF244321}">
                <p14:modId xmlns:p14="http://schemas.microsoft.com/office/powerpoint/2010/main" val="368038754"/>
              </p:ext>
            </p:extLst>
          </p:nvPr>
        </p:nvGraphicFramePr>
        <p:xfrm>
          <a:off x="1512277" y="937846"/>
          <a:ext cx="9438818" cy="530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177777" y="6104450"/>
            <a:ext cx="1596788" cy="369332"/>
          </a:xfrm>
          <a:prstGeom prst="rect">
            <a:avLst/>
          </a:prstGeom>
          <a:solidFill>
            <a:schemeClr val="bg1"/>
          </a:solidFill>
          <a:ln w="38100">
            <a:solidFill>
              <a:schemeClr val="tx1"/>
            </a:solidFill>
          </a:ln>
        </p:spPr>
        <p:txBody>
          <a:bodyPr wrap="square" rtlCol="0">
            <a:spAutoFit/>
          </a:bodyPr>
          <a:lstStyle/>
          <a:p>
            <a:pPr algn="ctr"/>
            <a:r>
              <a:rPr lang="en-US" dirty="0" smtClean="0"/>
              <a:t>IS=YES</a:t>
            </a:r>
            <a:endParaRPr lang="en-US" dirty="0"/>
          </a:p>
        </p:txBody>
      </p:sp>
      <p:sp>
        <p:nvSpPr>
          <p:cNvPr id="12" name="TextBox 11"/>
          <p:cNvSpPr txBox="1"/>
          <p:nvPr/>
        </p:nvSpPr>
        <p:spPr>
          <a:xfrm>
            <a:off x="5338766" y="6054894"/>
            <a:ext cx="1596788" cy="369332"/>
          </a:xfrm>
          <a:prstGeom prst="rect">
            <a:avLst/>
          </a:prstGeom>
          <a:solidFill>
            <a:schemeClr val="bg1"/>
          </a:solidFill>
          <a:ln w="38100">
            <a:solidFill>
              <a:schemeClr val="tx1"/>
            </a:solidFill>
          </a:ln>
        </p:spPr>
        <p:txBody>
          <a:bodyPr wrap="square" rtlCol="0">
            <a:spAutoFit/>
          </a:bodyPr>
          <a:lstStyle/>
          <a:p>
            <a:pPr algn="ctr"/>
            <a:r>
              <a:rPr lang="en-US" dirty="0" smtClean="0"/>
              <a:t>IS=NO</a:t>
            </a:r>
            <a:endParaRPr lang="en-US" dirty="0"/>
          </a:p>
        </p:txBody>
      </p:sp>
      <p:sp>
        <p:nvSpPr>
          <p:cNvPr id="13" name="TextBox 12"/>
          <p:cNvSpPr txBox="1"/>
          <p:nvPr/>
        </p:nvSpPr>
        <p:spPr>
          <a:xfrm>
            <a:off x="8404220" y="6048694"/>
            <a:ext cx="1596788" cy="369332"/>
          </a:xfrm>
          <a:prstGeom prst="rect">
            <a:avLst/>
          </a:prstGeom>
          <a:solidFill>
            <a:schemeClr val="bg1"/>
          </a:solidFill>
          <a:ln w="38100">
            <a:solidFill>
              <a:schemeClr val="tx1"/>
            </a:solidFill>
          </a:ln>
        </p:spPr>
        <p:txBody>
          <a:bodyPr wrap="square" rtlCol="0">
            <a:spAutoFit/>
          </a:bodyPr>
          <a:lstStyle/>
          <a:p>
            <a:pPr algn="ctr"/>
            <a:r>
              <a:rPr lang="en-US" dirty="0" smtClean="0"/>
              <a:t>IS=NO</a:t>
            </a:r>
            <a:endParaRPr lang="en-US" dirty="0"/>
          </a:p>
        </p:txBody>
      </p:sp>
      <p:cxnSp>
        <p:nvCxnSpPr>
          <p:cNvPr id="15" name="Straight Connector 14"/>
          <p:cNvCxnSpPr/>
          <p:nvPr/>
        </p:nvCxnSpPr>
        <p:spPr>
          <a:xfrm>
            <a:off x="5212305" y="1209052"/>
            <a:ext cx="1405719" cy="928048"/>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99755" y="1209052"/>
            <a:ext cx="1405719" cy="928048"/>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135089"/>
            <a:ext cx="12192000" cy="584775"/>
          </a:xfrm>
          <a:prstGeom prst="rect">
            <a:avLst/>
          </a:prstGeom>
          <a:noFill/>
        </p:spPr>
        <p:txBody>
          <a:bodyPr wrap="square" rtlCol="0">
            <a:spAutoFit/>
          </a:bodyPr>
          <a:lstStyle/>
          <a:p>
            <a:pPr algn="ctr"/>
            <a:r>
              <a:rPr lang="en-US" sz="3200" b="1" dirty="0" smtClean="0">
                <a:solidFill>
                  <a:schemeClr val="bg1"/>
                </a:solidFill>
                <a:latin typeface="Century Gothic" panose="020B0502020202020204" pitchFamily="34" charset="0"/>
              </a:rPr>
              <a:t>What is Independent Study? </a:t>
            </a:r>
            <a:endParaRPr lang="en-US"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338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a:bodyPr>
          <a:lstStyle/>
          <a:p>
            <a:r>
              <a:rPr lang="en-US" dirty="0"/>
              <a:t>Independent study charter schools must enroll all students who meet the enrollment requirements set in their charter. </a:t>
            </a:r>
            <a:endParaRPr lang="en-US" dirty="0" smtClean="0"/>
          </a:p>
          <a:p>
            <a:pPr marL="0" indent="0" algn="r">
              <a:buNone/>
            </a:pPr>
            <a:endParaRPr lang="en-US" sz="2000" dirty="0" smtClean="0"/>
          </a:p>
          <a:p>
            <a:pPr marL="0" indent="0" algn="r">
              <a:buNone/>
            </a:pPr>
            <a:r>
              <a:rPr lang="en-US" sz="2000" dirty="0" smtClean="0"/>
              <a:t>EC </a:t>
            </a:r>
            <a:r>
              <a:rPr lang="en-US" sz="2000" dirty="0"/>
              <a:t>Section 47605(d)(2)(A</a:t>
            </a:r>
            <a:r>
              <a:rPr lang="en-US" sz="2000" dirty="0" smtClean="0"/>
              <a:t>)</a:t>
            </a:r>
          </a:p>
          <a:p>
            <a:pPr marL="0" indent="0" algn="r">
              <a:buNone/>
            </a:pPr>
            <a:r>
              <a:rPr lang="en-US" sz="2000" dirty="0" smtClean="0"/>
              <a:t> </a:t>
            </a:r>
            <a:endParaRPr lang="en-US" sz="2000" dirty="0"/>
          </a:p>
          <a:p>
            <a:pPr lvl="0"/>
            <a:r>
              <a:rPr lang="en-US" dirty="0"/>
              <a:t>For a student who has an IEP and wants to participate in independent study, a determination as to whether independent study is appropriate must </a:t>
            </a:r>
            <a:r>
              <a:rPr lang="en-US" dirty="0" smtClean="0"/>
              <a:t>written </a:t>
            </a:r>
            <a:r>
              <a:rPr lang="en-US" dirty="0"/>
              <a:t>into the </a:t>
            </a:r>
            <a:r>
              <a:rPr lang="en-US" dirty="0" smtClean="0"/>
              <a:t>IEP.</a:t>
            </a:r>
          </a:p>
          <a:p>
            <a:pPr marL="0" lvl="0" indent="0">
              <a:buNone/>
            </a:pPr>
            <a:r>
              <a:rPr lang="en-US" sz="2000" dirty="0"/>
              <a:t>	</a:t>
            </a:r>
            <a:r>
              <a:rPr lang="en-US" sz="2000" dirty="0" smtClean="0"/>
              <a:t>						</a:t>
            </a:r>
            <a:r>
              <a:rPr lang="en-US" sz="2000" dirty="0"/>
              <a:t> </a:t>
            </a:r>
            <a:r>
              <a:rPr lang="en-US" sz="2000" dirty="0" smtClean="0"/>
              <a:t>        EC Section 51745(c)</a:t>
            </a:r>
            <a:endParaRPr lang="en-US" sz="2000" dirty="0"/>
          </a:p>
        </p:txBody>
      </p:sp>
      <p:sp>
        <p:nvSpPr>
          <p:cNvPr id="2" name="Title 1"/>
          <p:cNvSpPr>
            <a:spLocks noGrp="1"/>
          </p:cNvSpPr>
          <p:nvPr>
            <p:ph type="title"/>
          </p:nvPr>
        </p:nvSpPr>
        <p:spPr>
          <a:xfrm>
            <a:off x="818927" y="385633"/>
            <a:ext cx="9344981" cy="739781"/>
          </a:xfrm>
          <a:solidFill>
            <a:srgbClr val="92AC40"/>
          </a:solidFill>
        </p:spPr>
        <p:txBody>
          <a:bodyPr>
            <a:noAutofit/>
          </a:bodyPr>
          <a:lstStyle/>
          <a:p>
            <a:pPr algn="ctr"/>
            <a:r>
              <a:rPr lang="en-US" sz="2800" dirty="0"/>
              <a:t>Independent Study </a:t>
            </a:r>
            <a:r>
              <a:rPr lang="en-US" sz="2800" dirty="0" smtClean="0"/>
              <a:t>and Students in </a:t>
            </a:r>
            <a:r>
              <a:rPr lang="en-US" sz="2800" dirty="0"/>
              <a:t>Special </a:t>
            </a:r>
            <a:r>
              <a:rPr lang="en-US" sz="2800" dirty="0" smtClean="0"/>
              <a:t>Education</a:t>
            </a:r>
            <a:endParaRPr lang="en-US" sz="28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6</a:t>
            </a:fld>
            <a:endParaRPr lang="en-US" dirty="0"/>
          </a:p>
        </p:txBody>
      </p:sp>
    </p:spTree>
    <p:extLst>
      <p:ext uri="{BB962C8B-B14F-4D97-AF65-F5344CB8AC3E}">
        <p14:creationId xmlns:p14="http://schemas.microsoft.com/office/powerpoint/2010/main" val="215489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fontScale="85000" lnSpcReduction="20000"/>
          </a:bodyPr>
          <a:lstStyle/>
          <a:p>
            <a:r>
              <a:rPr lang="en-US" dirty="0" smtClean="0"/>
              <a:t>Federal &amp; State laws and regulations prohibit any public school, including charter schools, from denying admission to any student on the basis of a disability, or the nature of or extent of a disability:</a:t>
            </a:r>
          </a:p>
          <a:p>
            <a:endParaRPr lang="en-US" dirty="0" smtClean="0"/>
          </a:p>
          <a:p>
            <a:pPr lvl="1"/>
            <a:r>
              <a:rPr lang="en-US" dirty="0" smtClean="0"/>
              <a:t>A student with disabilities must be afforded the opportunity to participate in a charter school. </a:t>
            </a:r>
          </a:p>
          <a:p>
            <a:pPr marL="0" indent="0">
              <a:buNone/>
            </a:pPr>
            <a:r>
              <a:rPr lang="en-US" dirty="0" smtClean="0"/>
              <a:t> </a:t>
            </a:r>
          </a:p>
          <a:p>
            <a:pPr lvl="1"/>
            <a:r>
              <a:rPr lang="en-US" dirty="0" smtClean="0"/>
              <a:t>Section 504/Title II prohibits charter schools from denying admission to a student with a disability based on his/her need for special education and related aids and services. </a:t>
            </a:r>
          </a:p>
          <a:p>
            <a:endParaRPr lang="en-US" dirty="0" smtClean="0"/>
          </a:p>
          <a:p>
            <a:pPr lvl="1"/>
            <a:r>
              <a:rPr lang="en-US" dirty="0" smtClean="0"/>
              <a:t>State law requires that charter schools “shall not discriminate against any pupil on the basis of…disability.” </a:t>
            </a:r>
          </a:p>
          <a:p>
            <a:pPr lvl="1"/>
            <a:endParaRPr lang="en-US" dirty="0" smtClean="0"/>
          </a:p>
          <a:p>
            <a:pPr lvl="1"/>
            <a:r>
              <a:rPr lang="en-US" dirty="0" smtClean="0"/>
              <a:t>Applying Federal Civil Rights Laws to Public Charter Schools, Q&amp;A #8, OCR (May 2000)</a:t>
            </a:r>
          </a:p>
          <a:p>
            <a:pPr lvl="1"/>
            <a:endParaRPr lang="en-US" dirty="0" smtClean="0"/>
          </a:p>
          <a:p>
            <a:pPr marL="0" indent="0">
              <a:buNone/>
            </a:pPr>
            <a:r>
              <a:rPr lang="en-US" sz="1900" dirty="0" smtClean="0"/>
              <a:t>								EC Section 47605(d)(1)</a:t>
            </a:r>
            <a:endParaRPr lang="en-US" sz="1900" dirty="0"/>
          </a:p>
        </p:txBody>
      </p:sp>
      <p:sp>
        <p:nvSpPr>
          <p:cNvPr id="2" name="Title 1"/>
          <p:cNvSpPr>
            <a:spLocks noGrp="1"/>
          </p:cNvSpPr>
          <p:nvPr>
            <p:ph type="title"/>
          </p:nvPr>
        </p:nvSpPr>
        <p:spPr>
          <a:xfrm>
            <a:off x="829788" y="385634"/>
            <a:ext cx="5193545" cy="701594"/>
          </a:xfrm>
        </p:spPr>
        <p:txBody>
          <a:bodyPr>
            <a:normAutofit fontScale="90000"/>
          </a:bodyPr>
          <a:lstStyle/>
          <a:p>
            <a:r>
              <a:rPr lang="en-US" dirty="0" smtClean="0"/>
              <a:t>Equal Enrollment</a:t>
            </a:r>
            <a:endParaRPr lang="en-US" dirty="0"/>
          </a:p>
        </p:txBody>
      </p:sp>
      <p:sp>
        <p:nvSpPr>
          <p:cNvPr id="23" name="Text Placeholder 22"/>
          <p:cNvSpPr>
            <a:spLocks noGrp="1"/>
          </p:cNvSpPr>
          <p:nvPr>
            <p:ph type="body" sz="quarter" idx="15"/>
          </p:nvPr>
        </p:nvSpPr>
        <p:spPr/>
        <p:txBody>
          <a:bodyPr>
            <a:noAutofit/>
          </a:bodyPr>
          <a:lstStyle/>
          <a:p>
            <a:r>
              <a:rPr lang="en-US" sz="3600" dirty="0" smtClean="0"/>
              <a:t>Eligibility</a:t>
            </a:r>
            <a:endParaRPr lang="en-US" sz="36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7</a:t>
            </a:fld>
            <a:endParaRPr lang="en-US" dirty="0"/>
          </a:p>
        </p:txBody>
      </p:sp>
    </p:spTree>
    <p:extLst>
      <p:ext uri="{BB962C8B-B14F-4D97-AF65-F5344CB8AC3E}">
        <p14:creationId xmlns:p14="http://schemas.microsoft.com/office/powerpoint/2010/main" val="81818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smtClean="0"/>
              <a:t>All pupils who wish to attend a charter school must be admitted, except where the number of  pupils exceeds capacity. </a:t>
            </a:r>
          </a:p>
          <a:p>
            <a:pPr lvl="1"/>
            <a:r>
              <a:rPr lang="en-US" dirty="0" smtClean="0"/>
              <a:t>Except in cases of an existing public school that converts into a charter school, admissions may not be determined based on the place of residence of the pupil or his or her parent or legal guardian. </a:t>
            </a:r>
          </a:p>
          <a:p>
            <a:pPr marL="457200" lvl="1" indent="0">
              <a:buNone/>
            </a:pPr>
            <a:r>
              <a:rPr lang="en-US" sz="1800" dirty="0" smtClean="0"/>
              <a:t>Ed Code 47605(d)</a:t>
            </a:r>
          </a:p>
          <a:p>
            <a:pPr marL="457200" lvl="1" indent="0">
              <a:buNone/>
            </a:pPr>
            <a:endParaRPr lang="en-US" dirty="0"/>
          </a:p>
        </p:txBody>
      </p:sp>
      <p:sp>
        <p:nvSpPr>
          <p:cNvPr id="2" name="Title 1"/>
          <p:cNvSpPr>
            <a:spLocks noGrp="1"/>
          </p:cNvSpPr>
          <p:nvPr>
            <p:ph type="title"/>
          </p:nvPr>
        </p:nvSpPr>
        <p:spPr/>
        <p:txBody>
          <a:bodyPr>
            <a:normAutofit fontScale="90000"/>
          </a:bodyPr>
          <a:lstStyle/>
          <a:p>
            <a:r>
              <a:rPr lang="en-US" smtClean="0"/>
              <a:t>Equal Enrollment</a:t>
            </a:r>
            <a:endParaRPr lang="en-US" dirty="0"/>
          </a:p>
        </p:txBody>
      </p:sp>
      <p:sp>
        <p:nvSpPr>
          <p:cNvPr id="13" name="Text Placeholder 12"/>
          <p:cNvSpPr>
            <a:spLocks noGrp="1"/>
          </p:cNvSpPr>
          <p:nvPr>
            <p:ph type="body" sz="quarter" idx="15"/>
          </p:nvPr>
        </p:nvSpPr>
        <p:spPr>
          <a:xfrm>
            <a:off x="6023333" y="479256"/>
            <a:ext cx="6168667" cy="514350"/>
          </a:xfrm>
        </p:spPr>
        <p:txBody>
          <a:bodyPr>
            <a:noAutofit/>
          </a:bodyPr>
          <a:lstStyle/>
          <a:p>
            <a:r>
              <a:rPr lang="en-US" sz="3600" dirty="0" smtClean="0"/>
              <a:t>Eligibility</a:t>
            </a:r>
            <a:endParaRPr lang="en-US" sz="36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4460749" y="4335944"/>
            <a:ext cx="5588414" cy="2385531"/>
          </a:xfrm>
          <a:prstGeom prst="rect">
            <a:avLst/>
          </a:prstGeom>
          <a:ln w="3175">
            <a:solidFill>
              <a:schemeClr val="tx1"/>
            </a:solidFill>
          </a:ln>
        </p:spPr>
      </p:pic>
    </p:spTree>
    <p:extLst>
      <p:ext uri="{BB962C8B-B14F-4D97-AF65-F5344CB8AC3E}">
        <p14:creationId xmlns:p14="http://schemas.microsoft.com/office/powerpoint/2010/main" val="29846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lstStyle/>
          <a:p>
            <a:r>
              <a:rPr lang="en-US" dirty="0" smtClean="0"/>
              <a:t>The California Department of Education issued guidance in 2006 that states “despite the existence or lack of a program for a student with disabilities at a charter school, enrollment may not be denied.” This requirement applies without exception to charter schools that offer only an independent study program.” </a:t>
            </a:r>
          </a:p>
          <a:p>
            <a:pPr marL="0" indent="0">
              <a:buNone/>
            </a:pPr>
            <a:r>
              <a:rPr lang="en-US" dirty="0" smtClean="0"/>
              <a:t>						</a:t>
            </a:r>
            <a:r>
              <a:rPr lang="en-US" sz="1800" dirty="0" smtClean="0"/>
              <a:t>CFR Section 104.4(b)(30)</a:t>
            </a:r>
          </a:p>
          <a:p>
            <a:pPr marL="0" indent="0">
              <a:buNone/>
            </a:pPr>
            <a:r>
              <a:rPr lang="en-US" sz="1800" dirty="0" smtClean="0"/>
              <a:t>						 EC Section 47646(a) </a:t>
            </a:r>
          </a:p>
          <a:p>
            <a:pPr marL="0" indent="0">
              <a:buNone/>
            </a:pPr>
            <a:r>
              <a:rPr lang="en-US" sz="1600" dirty="0" smtClean="0"/>
              <a:t>		Letter to Charter School Operators and SELPA Directors from California Department 			of Education, October 16, 2006.</a:t>
            </a:r>
          </a:p>
          <a:p>
            <a:endParaRPr lang="en-US" dirty="0"/>
          </a:p>
        </p:txBody>
      </p:sp>
      <p:sp>
        <p:nvSpPr>
          <p:cNvPr id="2" name="Title 1"/>
          <p:cNvSpPr>
            <a:spLocks noGrp="1"/>
          </p:cNvSpPr>
          <p:nvPr>
            <p:ph type="title"/>
          </p:nvPr>
        </p:nvSpPr>
        <p:spPr/>
        <p:txBody>
          <a:bodyPr>
            <a:normAutofit fontScale="90000"/>
          </a:bodyPr>
          <a:lstStyle/>
          <a:p>
            <a:r>
              <a:rPr lang="en-US" smtClean="0"/>
              <a:t>Equal Enrollment</a:t>
            </a:r>
            <a:endParaRPr lang="en-US" dirty="0"/>
          </a:p>
        </p:txBody>
      </p:sp>
      <p:sp>
        <p:nvSpPr>
          <p:cNvPr id="13" name="Text Placeholder 12"/>
          <p:cNvSpPr>
            <a:spLocks noGrp="1"/>
          </p:cNvSpPr>
          <p:nvPr>
            <p:ph type="body" sz="quarter" idx="15"/>
          </p:nvPr>
        </p:nvSpPr>
        <p:spPr/>
        <p:txBody>
          <a:bodyPr>
            <a:noAutofit/>
          </a:bodyPr>
          <a:lstStyle/>
          <a:p>
            <a:r>
              <a:rPr lang="en-US" sz="3600" dirty="0" smtClean="0"/>
              <a:t>Eligibility</a:t>
            </a:r>
            <a:endParaRPr lang="en-US" sz="3600" dirty="0"/>
          </a:p>
        </p:txBody>
      </p:sp>
      <p:sp>
        <p:nvSpPr>
          <p:cNvPr id="4" name="Slide Number Placeholder 3"/>
          <p:cNvSpPr>
            <a:spLocks noGrp="1"/>
          </p:cNvSpPr>
          <p:nvPr>
            <p:ph type="sldNum" sz="quarter" idx="4294967295"/>
          </p:nvPr>
        </p:nvSpPr>
        <p:spPr>
          <a:xfrm>
            <a:off x="9448800" y="6356350"/>
            <a:ext cx="2743200" cy="365125"/>
          </a:xfrm>
        </p:spPr>
        <p:txBody>
          <a:bodyPr/>
          <a:lstStyle/>
          <a:p>
            <a:fld id="{A95D5398-E57D-42E0-ABEA-75AF42F0226A}" type="slidenum">
              <a:rPr lang="en-US" smtClean="0"/>
              <a:pPr/>
              <a:t>9</a:t>
            </a:fld>
            <a:endParaRPr lang="en-US" dirty="0"/>
          </a:p>
        </p:txBody>
      </p:sp>
    </p:spTree>
    <p:extLst>
      <p:ext uri="{BB962C8B-B14F-4D97-AF65-F5344CB8AC3E}">
        <p14:creationId xmlns:p14="http://schemas.microsoft.com/office/powerpoint/2010/main" val="19947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d_with_menu_edco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d_with_menu_edcoe" id="{992AC66B-98A2-DA45-8B90-6B18012FD2EA}" vid="{41052FC8-EDB8-8043-B25A-36FCDB7A5C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pd_with_menu_edcoe</Template>
  <TotalTime>8275</TotalTime>
  <Words>4527</Words>
  <Application>Microsoft Office PowerPoint</Application>
  <PresentationFormat>Widescreen</PresentationFormat>
  <Paragraphs>498</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Cambria</vt:lpstr>
      <vt:lpstr>Century Gothic</vt:lpstr>
      <vt:lpstr>Times New Roman</vt:lpstr>
      <vt:lpstr>Wingdings</vt:lpstr>
      <vt:lpstr>pd_with_menu_edcoe</vt:lpstr>
      <vt:lpstr>  </vt:lpstr>
      <vt:lpstr>PowerPoint Presentation</vt:lpstr>
      <vt:lpstr>Independent Study</vt:lpstr>
      <vt:lpstr>Independent Study</vt:lpstr>
      <vt:lpstr>PowerPoint Presentation</vt:lpstr>
      <vt:lpstr>Independent Study and Students in Special Education</vt:lpstr>
      <vt:lpstr>Equal Enrollment</vt:lpstr>
      <vt:lpstr>Equal Enrollment</vt:lpstr>
      <vt:lpstr>Equal Enrollment</vt:lpstr>
      <vt:lpstr>Who Can Enroll?</vt:lpstr>
      <vt:lpstr>Eligibility for Charter Schools:</vt:lpstr>
      <vt:lpstr>Fine Balance:  Equal Enrollment vs. Student Needs</vt:lpstr>
      <vt:lpstr>Fine Balance:  Equal Enrollment vs. Student Needs</vt:lpstr>
      <vt:lpstr>Fine Balance</vt:lpstr>
      <vt:lpstr>Equal Access</vt:lpstr>
      <vt:lpstr>Independent Study</vt:lpstr>
      <vt:lpstr>Independent Study</vt:lpstr>
      <vt:lpstr>IEP Meetings: </vt:lpstr>
      <vt:lpstr>IEP Meetings</vt:lpstr>
      <vt:lpstr>IEP Meetings</vt:lpstr>
      <vt:lpstr>Parent Participation</vt:lpstr>
      <vt:lpstr>Required IEP Team Members</vt:lpstr>
      <vt:lpstr>Determining Services</vt:lpstr>
      <vt:lpstr>IEP Meetings</vt:lpstr>
      <vt:lpstr>Determining Services</vt:lpstr>
      <vt:lpstr>Least Restrictive Environment (LRE) </vt:lpstr>
      <vt:lpstr>One Example </vt:lpstr>
      <vt:lpstr>Determining Services</vt:lpstr>
      <vt:lpstr>Provision of Services:  Who?</vt:lpstr>
      <vt:lpstr>Provision of Services: School of District or own LEA</vt:lpstr>
      <vt:lpstr>Provision of Services </vt:lpstr>
      <vt:lpstr>Provision of Services</vt:lpstr>
      <vt:lpstr>Provision of Services:  Best Practices</vt:lpstr>
      <vt:lpstr>Examples of Different Instructional Models</vt:lpstr>
      <vt:lpstr>Common Related Services (not an exhaustive list)</vt:lpstr>
      <vt:lpstr>Related Services:  Assessment</vt:lpstr>
      <vt:lpstr>Related Services</vt:lpstr>
      <vt:lpstr>Curricular Adaptations</vt:lpstr>
      <vt:lpstr>Accommodations Provide Equal Access</vt:lpstr>
      <vt:lpstr>Accommodations &amp; Modifications</vt:lpstr>
      <vt:lpstr>Curricular Adaptations</vt:lpstr>
      <vt:lpstr>Alternate Grading</vt:lpstr>
      <vt:lpstr>Problem-Solving</vt:lpstr>
      <vt:lpstr>SURVEY LINK</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Magee</dc:creator>
  <cp:lastModifiedBy>Kirstin Comstock</cp:lastModifiedBy>
  <cp:revision>310</cp:revision>
  <cp:lastPrinted>2016-07-05T22:51:54Z</cp:lastPrinted>
  <dcterms:created xsi:type="dcterms:W3CDTF">2015-07-01T15:57:52Z</dcterms:created>
  <dcterms:modified xsi:type="dcterms:W3CDTF">2017-01-17T23:20:00Z</dcterms:modified>
</cp:coreProperties>
</file>